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ink/ink1.xml" ContentType="application/inkml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61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802" r:id="rId32"/>
    <p:sldId id="1803" r:id="rId33"/>
    <p:sldId id="1359" r:id="rId34"/>
    <p:sldId id="1804" r:id="rId35"/>
    <p:sldId id="1783" r:id="rId36"/>
    <p:sldId id="298" r:id="rId37"/>
    <p:sldId id="1683" r:id="rId38"/>
    <p:sldId id="1685" r:id="rId39"/>
    <p:sldId id="1686" r:id="rId40"/>
    <p:sldId id="1762" r:id="rId41"/>
    <p:sldId id="1675" r:id="rId42"/>
    <p:sldId id="1770" r:id="rId43"/>
    <p:sldId id="1687" r:id="rId44"/>
    <p:sldId id="1690" r:id="rId45"/>
    <p:sldId id="1688" r:id="rId46"/>
    <p:sldId id="1691" r:id="rId47"/>
    <p:sldId id="1747" r:id="rId48"/>
    <p:sldId id="319" r:id="rId49"/>
    <p:sldId id="1771" r:id="rId50"/>
    <p:sldId id="1360" r:id="rId51"/>
    <p:sldId id="1726" r:id="rId52"/>
    <p:sldId id="1357" r:id="rId53"/>
    <p:sldId id="1381" r:id="rId54"/>
    <p:sldId id="1775" r:id="rId55"/>
    <p:sldId id="1674" r:id="rId56"/>
    <p:sldId id="1725" r:id="rId57"/>
    <p:sldId id="1681" r:id="rId58"/>
    <p:sldId id="1692" r:id="rId59"/>
    <p:sldId id="1693" r:id="rId60"/>
    <p:sldId id="1731" r:id="rId61"/>
    <p:sldId id="1730" r:id="rId62"/>
    <p:sldId id="1732" r:id="rId63"/>
    <p:sldId id="1733" r:id="rId64"/>
    <p:sldId id="1694" r:id="rId65"/>
    <p:sldId id="1695" r:id="rId66"/>
    <p:sldId id="1784" r:id="rId67"/>
    <p:sldId id="1701" r:id="rId68"/>
    <p:sldId id="1678" r:id="rId69"/>
    <p:sldId id="1707" r:id="rId70"/>
    <p:sldId id="1703" r:id="rId71"/>
    <p:sldId id="1706" r:id="rId72"/>
    <p:sldId id="1714" r:id="rId73"/>
    <p:sldId id="1185" r:id="rId74"/>
    <p:sldId id="1699" r:id="rId75"/>
    <p:sldId id="1735" r:id="rId76"/>
    <p:sldId id="1705" r:id="rId77"/>
    <p:sldId id="1723" r:id="rId78"/>
    <p:sldId id="1777" r:id="rId79"/>
    <p:sldId id="1361" r:id="rId80"/>
    <p:sldId id="1768" r:id="rId81"/>
    <p:sldId id="1748" r:id="rId82"/>
    <p:sldId id="1393" r:id="rId83"/>
    <p:sldId id="1761" r:id="rId84"/>
    <p:sldId id="1769" r:id="rId85"/>
    <p:sldId id="1382" r:id="rId86"/>
    <p:sldId id="1352" r:id="rId87"/>
    <p:sldId id="1722" r:id="rId88"/>
    <p:sldId id="1767" r:id="rId89"/>
    <p:sldId id="1396" r:id="rId90"/>
    <p:sldId id="1750" r:id="rId91"/>
    <p:sldId id="1751" r:id="rId92"/>
    <p:sldId id="1757" r:id="rId93"/>
    <p:sldId id="1754" r:id="rId94"/>
    <p:sldId id="1711" r:id="rId95"/>
    <p:sldId id="1538" r:id="rId96"/>
    <p:sldId id="1765" r:id="rId97"/>
    <p:sldId id="1791" r:id="rId98"/>
    <p:sldId id="1673" r:id="rId99"/>
    <p:sldId id="1758" r:id="rId100"/>
    <p:sldId id="1356" r:id="rId101"/>
    <p:sldId id="1778" r:id="rId102"/>
    <p:sldId id="1760" r:id="rId103"/>
    <p:sldId id="1800" r:id="rId104"/>
    <p:sldId id="1795" r:id="rId105"/>
    <p:sldId id="1741" r:id="rId106"/>
    <p:sldId id="1737" r:id="rId107"/>
    <p:sldId id="1744" r:id="rId108"/>
    <p:sldId id="1779" r:id="rId109"/>
    <p:sldId id="1716" r:id="rId110"/>
    <p:sldId id="1740" r:id="rId111"/>
    <p:sldId id="1745" r:id="rId112"/>
    <p:sldId id="1774" r:id="rId113"/>
    <p:sldId id="1353" r:id="rId114"/>
    <p:sldId id="1720" r:id="rId115"/>
    <p:sldId id="1785" r:id="rId116"/>
    <p:sldId id="1796" r:id="rId117"/>
    <p:sldId id="1793" r:id="rId118"/>
    <p:sldId id="1794" r:id="rId119"/>
    <p:sldId id="1799" r:id="rId120"/>
    <p:sldId id="1367" r:id="rId121"/>
    <p:sldId id="1797" r:id="rId122"/>
    <p:sldId id="1780" r:id="rId123"/>
    <p:sldId id="1781" r:id="rId124"/>
    <p:sldId id="1792" r:id="rId125"/>
    <p:sldId id="1766" r:id="rId126"/>
    <p:sldId id="296" r:id="rId127"/>
    <p:sldId id="291" r:id="rId128"/>
    <p:sldId id="302" r:id="rId129"/>
    <p:sldId id="269" r:id="rId130"/>
    <p:sldId id="290" r:id="rId131"/>
    <p:sldId id="281" r:id="rId132"/>
    <p:sldId id="270" r:id="rId133"/>
    <p:sldId id="278" r:id="rId134"/>
    <p:sldId id="289" r:id="rId135"/>
    <p:sldId id="286" r:id="rId136"/>
    <p:sldId id="1728" r:id="rId137"/>
    <p:sldId id="1339" r:id="rId138"/>
    <p:sldId id="1082" r:id="rId139"/>
    <p:sldId id="1368" r:id="rId140"/>
    <p:sldId id="1355" r:id="rId141"/>
    <p:sldId id="1739" r:id="rId142"/>
    <p:sldId id="1788" r:id="rId143"/>
    <p:sldId id="1358" r:id="rId144"/>
    <p:sldId id="1386" r:id="rId145"/>
    <p:sldId id="1398" r:id="rId146"/>
    <p:sldId id="736" r:id="rId147"/>
    <p:sldId id="807" r:id="rId148"/>
    <p:sldId id="1106" r:id="rId149"/>
    <p:sldId id="1098" r:id="rId150"/>
    <p:sldId id="808" r:id="rId151"/>
    <p:sldId id="1108" r:id="rId152"/>
    <p:sldId id="815" r:id="rId153"/>
    <p:sldId id="816" r:id="rId154"/>
    <p:sldId id="1772" r:id="rId155"/>
    <p:sldId id="1109" r:id="rId156"/>
    <p:sldId id="809" r:id="rId157"/>
    <p:sldId id="793" r:id="rId158"/>
    <p:sldId id="812" r:id="rId159"/>
    <p:sldId id="813" r:id="rId160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802"/>
            <p14:sldId id="1803"/>
            <p14:sldId id="1359"/>
            <p14:sldId id="1804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800"/>
            <p14:sldId id="1795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16"/>
            <p14:sldId id="1740"/>
            <p14:sldId id="1745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96"/>
            <p14:sldId id="1793"/>
            <p14:sldId id="1794"/>
            <p14:sldId id="1799"/>
          </p14:sldIdLst>
        </p14:section>
        <p14:section name="--- Mód 06 - Comunicação" id="{24A211A7-EED6-4EC2-8BF2-FCB24B9B0C4E}">
          <p14:sldIdLst>
            <p14:sldId id="1367"/>
            <p14:sldId id="1797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  <p14:section name="draft" id="{68CDD5A3-8D54-42C1-BD70-7AE9A0F7BC1F}">
          <p14:sldIdLst>
            <p14:sldId id="1339"/>
            <p14:sldId id="1082"/>
            <p14:sldId id="1368"/>
            <p14:sldId id="1355"/>
            <p14:sldId id="1739"/>
            <p14:sldId id="1788"/>
            <p14:sldId id="1358"/>
            <p14:sldId id="1386"/>
            <p14:sldId id="1398"/>
          </p14:sldIdLst>
        </p14:section>
        <p14:section name="ML-unsup" id="{468FD6CC-F9A0-4292-BD89-FD3675ED87B3}">
          <p14:sldIdLst>
            <p14:sldId id="736"/>
            <p14:sldId id="807"/>
            <p14:sldId id="1106"/>
            <p14:sldId id="1098"/>
          </p14:sldIdLst>
        </p14:section>
        <p14:section name="kmeans" id="{BB48AB6C-D6AB-4B04-B4D8-4A89570CF99D}">
          <p14:sldIdLst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772"/>
            <p14:sldId id="1109"/>
            <p14:sldId id="809"/>
            <p14:sldId id="793"/>
            <p14:sldId id="812"/>
            <p14:sldId id="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CE256E"/>
    <a:srgbClr val="F2F2F2"/>
    <a:srgbClr val="748B06"/>
    <a:srgbClr val="E7E6E6"/>
    <a:srgbClr val="D9D9D9"/>
    <a:srgbClr val="313235"/>
    <a:srgbClr val="C00000"/>
    <a:srgbClr val="824C42"/>
    <a:srgbClr val="9AC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62800" autoAdjust="0"/>
  </p:normalViewPr>
  <p:slideViewPr>
    <p:cSldViewPr snapToGrid="0">
      <p:cViewPr>
        <p:scale>
          <a:sx n="50" d="100"/>
          <a:sy n="50" d="100"/>
        </p:scale>
        <p:origin x="546" y="-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slide" Target="slides/slide143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slide" Target="slides/slide144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slide" Target="slides/slide135.xml"/><Relationship Id="rId156" Type="http://schemas.openxmlformats.org/officeDocument/2006/relationships/slide" Target="slides/slide14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167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16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openxmlformats.org/officeDocument/2006/relationships/slide" Target="slides/slide14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16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slide" Target="slides/slide142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16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165" Type="http://schemas.openxmlformats.org/officeDocument/2006/relationships/theme" Target="theme/theme1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2T12:11:45.746" v="11671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 mod">
        <pc:chgData name="Nathália Demetrio" userId="73b6c4bd58836735" providerId="LiveId" clId="{903CFEA7-ED32-4E93-B7C4-6326B4F2B84B}" dt="2022-10-22T11:43:52.470" v="11464" actId="6549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22T11:43:52.470" v="11464" actId="6549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addSp modSp">
        <pc:chgData name="Nathália Demetrio" userId="73b6c4bd58836735" providerId="LiveId" clId="{903CFEA7-ED32-4E93-B7C4-6326B4F2B84B}" dt="2022-10-21T13:04:46.851" v="8421" actId="1076"/>
        <pc:sldMkLst>
          <pc:docMk/>
          <pc:sldMk cId="1683373217" sldId="318"/>
        </pc:sldMkLst>
        <pc:picChg chg="add mod">
          <ac:chgData name="Nathália Demetrio" userId="73b6c4bd58836735" providerId="LiveId" clId="{903CFEA7-ED32-4E93-B7C4-6326B4F2B84B}" dt="2022-10-21T13:04:46.851" v="8421" actId="1076"/>
          <ac:picMkLst>
            <pc:docMk/>
            <pc:sldMk cId="1683373217" sldId="318"/>
            <ac:picMk id="13" creationId="{806EF547-A66E-41CD-860F-136E2B4D7C52}"/>
          </ac:picMkLst>
        </pc:picChg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623456410" sldId="793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3660246317" sldId="807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64759355" sldId="8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2010646689" sldId="809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1524119105" sldId="812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705008351" sldId="813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2492936048" sldId="815"/>
        </pc:sldMkLst>
      </pc:sldChg>
      <pc:sldChg chg="ord">
        <pc:chgData name="Nathália Demetrio" userId="73b6c4bd58836735" providerId="LiveId" clId="{903CFEA7-ED32-4E93-B7C4-6326B4F2B84B}" dt="2022-10-20T23:16:50.657" v="7084"/>
        <pc:sldMkLst>
          <pc:docMk/>
          <pc:sldMk cId="690193465" sldId="816"/>
        </pc:sldMkLst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71584263" sldId="1082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1729349669" sldId="1082"/>
        </pc:sldMkLst>
      </pc:sldChg>
      <pc:sldChg chg="ord">
        <pc:chgData name="Nathália Demetrio" userId="73b6c4bd58836735" providerId="LiveId" clId="{903CFEA7-ED32-4E93-B7C4-6326B4F2B84B}" dt="2022-10-20T23:16:48.098" v="7082"/>
        <pc:sldMkLst>
          <pc:docMk/>
          <pc:sldMk cId="1910118326" sldId="1098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934707255" sldId="1106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3592792880" sldId="11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236756567" sldId="1109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756225287" sldId="1339"/>
        </pc:sldMkLst>
      </pc:sldChg>
      <pc:sldChg chg="modSp 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addSp modSp mod">
        <pc:chgData name="Nathália Demetrio" userId="73b6c4bd58836735" providerId="LiveId" clId="{903CFEA7-ED32-4E93-B7C4-6326B4F2B84B}" dt="2022-10-21T13:30:22.728" v="8633" actId="6549"/>
        <pc:sldMkLst>
          <pc:docMk/>
          <pc:sldMk cId="1898513558" sldId="1353"/>
        </pc:sldMkLst>
        <pc:spChg chg="mod">
          <ac:chgData name="Nathália Demetrio" userId="73b6c4bd58836735" providerId="LiveId" clId="{903CFEA7-ED32-4E93-B7C4-6326B4F2B84B}" dt="2022-10-21T13:30:22.728" v="8633" actId="6549"/>
          <ac:spMkLst>
            <pc:docMk/>
            <pc:sldMk cId="1898513558" sldId="1353"/>
            <ac:spMk id="3" creationId="{C7593BE0-F74D-29DB-9C25-18B8386A54DB}"/>
          </ac:spMkLst>
        </pc:spChg>
        <pc:grpChg chg="add mod">
          <ac:chgData name="Nathália Demetrio" userId="73b6c4bd58836735" providerId="LiveId" clId="{903CFEA7-ED32-4E93-B7C4-6326B4F2B84B}" dt="2022-10-21T13:30:05.919" v="8628" actId="1036"/>
          <ac:grpSpMkLst>
            <pc:docMk/>
            <pc:sldMk cId="1898513558" sldId="1353"/>
            <ac:grpSpMk id="6" creationId="{668B5EB9-C8A6-422E-AD79-7AE16F8ACB19}"/>
          </ac:grpSpMkLst>
        </pc:grpChg>
        <pc:picChg chg="add 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5" creationId="{EEFFF08C-2534-4FF6-A3D4-46ED09D2A941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" creationId="{0196723E-0395-43B8-991B-E2BBD8DFC664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8" creationId="{F257DE46-17C6-4A63-B00E-4766E938E807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039279822" sldId="1355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3291093603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1368458347" sldId="1358"/>
        </pc:sldMkLst>
      </pc:sldChg>
      <pc:sldChg chg="addSp delSp modSp add mod delAnim modAnim">
        <pc:chgData name="Nathália Demetrio" userId="73b6c4bd58836735" providerId="LiveId" clId="{903CFEA7-ED32-4E93-B7C4-6326B4F2B84B}" dt="2022-10-22T11:49:26.438" v="11466"/>
        <pc:sldMkLst>
          <pc:docMk/>
          <pc:sldMk cId="779378066" sldId="1359"/>
        </pc:sldMkLst>
        <pc:spChg chg="mod">
          <ac:chgData name="Nathália Demetrio" userId="73b6c4bd58836735" providerId="LiveId" clId="{903CFEA7-ED32-4E93-B7C4-6326B4F2B84B}" dt="2022-10-22T11:40:01.364" v="11404"/>
          <ac:spMkLst>
            <pc:docMk/>
            <pc:sldMk cId="779378066" sldId="1359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2T10:55:17.887" v="9879" actId="113"/>
          <ac:spMkLst>
            <pc:docMk/>
            <pc:sldMk cId="779378066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22T10:56:29.168" v="9897" actId="113"/>
          <ac:spMkLst>
            <pc:docMk/>
            <pc:sldMk cId="779378066" sldId="1359"/>
            <ac:spMk id="5" creationId="{20F6DD2A-D177-458D-FA25-9D5D243B1704}"/>
          </ac:spMkLst>
        </pc:spChg>
        <pc:spChg chg="mod">
          <ac:chgData name="Nathália Demetrio" userId="73b6c4bd58836735" providerId="LiveId" clId="{903CFEA7-ED32-4E93-B7C4-6326B4F2B84B}" dt="2022-10-22T10:56:17.464" v="9894" actId="113"/>
          <ac:spMkLst>
            <pc:docMk/>
            <pc:sldMk cId="779378066" sldId="1359"/>
            <ac:spMk id="6" creationId="{54D62E98-44F9-B73B-6A12-03D82AE30C51}"/>
          </ac:spMkLst>
        </pc:spChg>
        <pc:spChg chg="mod">
          <ac:chgData name="Nathália Demetrio" userId="73b6c4bd58836735" providerId="LiveId" clId="{903CFEA7-ED32-4E93-B7C4-6326B4F2B84B}" dt="2022-10-22T10:54:18.967" v="9852" actId="20577"/>
          <ac:spMkLst>
            <pc:docMk/>
            <pc:sldMk cId="779378066" sldId="1359"/>
            <ac:spMk id="16" creationId="{8317D0E5-B4FA-4756-B4F7-84CE72687EDA}"/>
          </ac:spMkLst>
        </pc:spChg>
        <pc:spChg chg="add del mod">
          <ac:chgData name="Nathália Demetrio" userId="73b6c4bd58836735" providerId="LiveId" clId="{903CFEA7-ED32-4E93-B7C4-6326B4F2B84B}" dt="2022-10-22T10:54:29.712" v="9854" actId="478"/>
          <ac:spMkLst>
            <pc:docMk/>
            <pc:sldMk cId="779378066" sldId="1359"/>
            <ac:spMk id="25" creationId="{3BF0AC65-CF15-43DD-AD9C-4D1D754F1FFB}"/>
          </ac:spMkLst>
        </pc:spChg>
        <pc:spChg chg="add del mod">
          <ac:chgData name="Nathália Demetrio" userId="73b6c4bd58836735" providerId="LiveId" clId="{903CFEA7-ED32-4E93-B7C4-6326B4F2B84B}" dt="2022-10-22T10:54:29.712" v="9854" actId="478"/>
          <ac:spMkLst>
            <pc:docMk/>
            <pc:sldMk cId="779378066" sldId="1359"/>
            <ac:spMk id="26" creationId="{5D645049-7822-407D-86F7-DD4AA9CEC246}"/>
          </ac:spMkLst>
        </pc:spChg>
        <pc:spChg chg="add del mod">
          <ac:chgData name="Nathália Demetrio" userId="73b6c4bd58836735" providerId="LiveId" clId="{903CFEA7-ED32-4E93-B7C4-6326B4F2B84B}" dt="2022-10-22T10:58:57.814" v="9928" actId="478"/>
          <ac:spMkLst>
            <pc:docMk/>
            <pc:sldMk cId="779378066" sldId="1359"/>
            <ac:spMk id="27" creationId="{BBB36C6D-6B8F-4781-A2A8-02B0B101ADDE}"/>
          </ac:spMkLst>
        </pc:spChg>
        <pc:picChg chg="mod">
          <ac:chgData name="Nathália Demetrio" userId="73b6c4bd58836735" providerId="LiveId" clId="{903CFEA7-ED32-4E93-B7C4-6326B4F2B84B}" dt="2022-10-22T10:55:14.766" v="9878" actId="1076"/>
          <ac:picMkLst>
            <pc:docMk/>
            <pc:sldMk cId="779378066" sldId="1359"/>
            <ac:picMk id="4" creationId="{4C8FB262-03F0-B858-B9FA-6FF809AE5F49}"/>
          </ac:picMkLst>
        </pc:picChg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delSp modSp">
        <pc:chgData name="Nathália Demetrio" userId="73b6c4bd58836735" providerId="LiveId" clId="{903CFEA7-ED32-4E93-B7C4-6326B4F2B84B}" dt="2022-10-21T00:33:30.778" v="7331" actId="478"/>
        <pc:sldMkLst>
          <pc:docMk/>
          <pc:sldMk cId="2287728626" sldId="1367"/>
        </pc:sldMkLst>
        <pc:picChg chg="mod">
          <ac:chgData name="Nathália Demetrio" userId="73b6c4bd58836735" providerId="LiveId" clId="{903CFEA7-ED32-4E93-B7C4-6326B4F2B84B}" dt="2022-10-21T00:33:28.271" v="7330" actId="1076"/>
          <ac:picMkLst>
            <pc:docMk/>
            <pc:sldMk cId="2287728626" sldId="1367"/>
            <ac:picMk id="5122" creationId="{9C7A553C-4512-2F3F-4560-D96121282A8E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4" creationId="{5E48302E-24AB-5BE4-ECB0-534BC8A5AB88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6" creationId="{38F18256-EE1D-61F7-C187-4F6C559AF9A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2810162" sldId="1368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4150084947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del mod ord modShow">
        <pc:chgData name="Nathália Demetrio" userId="73b6c4bd58836735" providerId="LiveId" clId="{903CFEA7-ED32-4E93-B7C4-6326B4F2B84B}" dt="2022-10-20T23:15:22.885" v="7076" actId="2696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addSp delSp modSp mod ord modTransition modAnim">
        <pc:chgData name="Nathália Demetrio" userId="73b6c4bd58836735" providerId="LiveId" clId="{903CFEA7-ED32-4E93-B7C4-6326B4F2B84B}" dt="2022-10-21T13:32:36.320" v="8656" actId="1035"/>
        <pc:sldMkLst>
          <pc:docMk/>
          <pc:sldMk cId="324242932" sldId="1720"/>
        </pc:sldMkLst>
        <pc:spChg chg="del">
          <ac:chgData name="Nathália Demetrio" userId="73b6c4bd58836735" providerId="LiveId" clId="{903CFEA7-ED32-4E93-B7C4-6326B4F2B84B}" dt="2022-10-21T13:31:10.255" v="8635" actId="478"/>
          <ac:spMkLst>
            <pc:docMk/>
            <pc:sldMk cId="324242932" sldId="1720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13:31:10.548" v="8636"/>
          <ac:spMkLst>
            <pc:docMk/>
            <pc:sldMk cId="324242932" sldId="1720"/>
            <ac:spMk id="41" creationId="{F7BC8AEC-A271-4CF8-A9BA-A243AF389A3E}"/>
          </ac:spMkLst>
        </pc:spChg>
        <pc:grpChg chg="add del mod">
          <ac:chgData name="Nathália Demetrio" userId="73b6c4bd58836735" providerId="LiveId" clId="{903CFEA7-ED32-4E93-B7C4-6326B4F2B84B}" dt="2022-10-21T13:07:09.842" v="8468" actId="165"/>
          <ac:grpSpMkLst>
            <pc:docMk/>
            <pc:sldMk cId="324242932" sldId="1720"/>
            <ac:grpSpMk id="30" creationId="{89855A7B-2900-45B4-A464-A293C3A9190F}"/>
          </ac:grpSpMkLst>
        </pc:grpChg>
        <pc:grpChg chg="add mod">
          <ac:chgData name="Nathália Demetrio" userId="73b6c4bd58836735" providerId="LiveId" clId="{903CFEA7-ED32-4E93-B7C4-6326B4F2B84B}" dt="2022-10-21T13:11:03.144" v="8546" actId="1035"/>
          <ac:grpSpMkLst>
            <pc:docMk/>
            <pc:sldMk cId="324242932" sldId="1720"/>
            <ac:grpSpMk id="31" creationId="{CA9254C3-8FD3-4C10-AA52-6B7FE446D415}"/>
          </ac:grpSpMkLst>
        </pc:grp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29" creationId="{B17E2AFE-87A9-4828-B654-5EDDD3A38910}"/>
          </ac:picMkLst>
        </pc:pic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39" creationId="{D15099DE-31F3-4DEB-B37E-A370B3FC9421}"/>
          </ac:picMkLst>
        </pc:picChg>
        <pc:picChg chg="add mod">
          <ac:chgData name="Nathália Demetrio" userId="73b6c4bd58836735" providerId="LiveId" clId="{903CFEA7-ED32-4E93-B7C4-6326B4F2B84B}" dt="2022-10-21T13:32:36.320" v="8656" actId="1035"/>
          <ac:picMkLst>
            <pc:docMk/>
            <pc:sldMk cId="324242932" sldId="1720"/>
            <ac:picMk id="1026" creationId="{A5367C45-0263-479F-AB5D-95E24322B4E0}"/>
          </ac:picMkLst>
        </pc:picChg>
      </pc:sldChg>
      <pc:sldChg chg="addSp delSp modSp del mod modAnim">
        <pc:chgData name="Nathália Demetrio" userId="73b6c4bd58836735" providerId="LiveId" clId="{903CFEA7-ED32-4E93-B7C4-6326B4F2B84B}" dt="2022-10-21T00:38:46.191" v="7384" actId="47"/>
        <pc:sldMkLst>
          <pc:docMk/>
          <pc:sldMk cId="2280377005" sldId="1721"/>
        </pc:sldMkLst>
        <pc:spChg chg="del">
          <ac:chgData name="Nathália Demetrio" userId="73b6c4bd58836735" providerId="LiveId" clId="{903CFEA7-ED32-4E93-B7C4-6326B4F2B84B}" dt="2022-10-21T00:35:39.425" v="7334" actId="478"/>
          <ac:spMkLst>
            <pc:docMk/>
            <pc:sldMk cId="2280377005" sldId="1721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00:35:39.783" v="7335"/>
          <ac:spMkLst>
            <pc:docMk/>
            <pc:sldMk cId="2280377005" sldId="1721"/>
            <ac:spMk id="39" creationId="{F181723A-E488-4362-9374-54C74F03767A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291681917" sldId="1737"/>
        </pc:sldMkLst>
      </pc:sldChg>
      <pc:sldChg chg="modSp del mod ord">
        <pc:chgData name="Nathália Demetrio" userId="73b6c4bd58836735" providerId="LiveId" clId="{903CFEA7-ED32-4E93-B7C4-6326B4F2B84B}" dt="2022-10-20T23:14:55.451" v="7073" actId="269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add mod modShow">
        <pc:chgData name="Nathália Demetrio" userId="73b6c4bd58836735" providerId="LiveId" clId="{903CFEA7-ED32-4E93-B7C4-6326B4F2B84B}" dt="2022-10-20T23:15:02.696" v="7075" actId="729"/>
        <pc:sldMkLst>
          <pc:docMk/>
          <pc:sldMk cId="1766950351" sldId="1739"/>
        </pc:sldMkLst>
      </pc:sldChg>
      <pc:sldChg chg="addSp modSp mod modAnim">
        <pc:chgData name="Nathália Demetrio" userId="73b6c4bd58836735" providerId="LiveId" clId="{903CFEA7-ED32-4E93-B7C4-6326B4F2B84B}" dt="2022-10-21T20:57:23.820" v="9775" actId="6549"/>
        <pc:sldMkLst>
          <pc:docMk/>
          <pc:sldMk cId="2090803701" sldId="1741"/>
        </pc:sldMkLst>
        <pc:spChg chg="mod">
          <ac:chgData name="Nathália Demetrio" userId="73b6c4bd58836735" providerId="LiveId" clId="{903CFEA7-ED32-4E93-B7C4-6326B4F2B84B}" dt="2022-10-21T20:51:39.293" v="9737" actId="20577"/>
          <ac:spMkLst>
            <pc:docMk/>
            <pc:sldMk cId="2090803701" sldId="174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20:50:16.576" v="971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903CFEA7-ED32-4E93-B7C4-6326B4F2B84B}" dt="2022-10-21T20:50:16.576" v="9714" actId="1076"/>
          <ac:spMkLst>
            <pc:docMk/>
            <pc:sldMk cId="2090803701" sldId="1741"/>
            <ac:spMk id="10" creationId="{A3823250-94CE-9B7D-7A38-51651A104F05}"/>
          </ac:spMkLst>
        </pc:spChg>
        <pc:spChg chg="mod">
          <ac:chgData name="Nathália Demetrio" userId="73b6c4bd58836735" providerId="LiveId" clId="{903CFEA7-ED32-4E93-B7C4-6326B4F2B84B}" dt="2022-10-21T20:57:23.820" v="9775" actId="6549"/>
          <ac:spMkLst>
            <pc:docMk/>
            <pc:sldMk cId="2090803701" sldId="1741"/>
            <ac:spMk id="11" creationId="{611483F6-2336-8284-3C26-4FF2685C958B}"/>
          </ac:spMkLst>
        </pc:spChg>
        <pc:grpChg chg="mod">
          <ac:chgData name="Nathália Demetrio" userId="73b6c4bd58836735" providerId="LiveId" clId="{903CFEA7-ED32-4E93-B7C4-6326B4F2B84B}" dt="2022-10-21T20:50:16.576" v="971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903CFEA7-ED32-4E93-B7C4-6326B4F2B84B}" dt="2022-10-21T20:50:16.576" v="9714" actId="1076"/>
          <ac:grpSpMkLst>
            <pc:docMk/>
            <pc:sldMk cId="2090803701" sldId="1741"/>
            <ac:grpSpMk id="7" creationId="{801EB683-BDF5-0C91-E6A1-6C6C9639DA30}"/>
          </ac:grpSpMkLst>
        </pc:grpChg>
        <pc:picChg chg="mod">
          <ac:chgData name="Nathália Demetrio" userId="73b6c4bd58836735" providerId="LiveId" clId="{903CFEA7-ED32-4E93-B7C4-6326B4F2B84B}" dt="2022-10-21T20:50:41.658" v="9723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903CFEA7-ED32-4E93-B7C4-6326B4F2B84B}" dt="2022-10-21T20:50:16.576" v="9714" actId="1076"/>
          <ac:picMkLst>
            <pc:docMk/>
            <pc:sldMk cId="2090803701" sldId="1741"/>
            <ac:picMk id="9" creationId="{BC0F18C0-92D3-81D5-3BED-638DE24CA05F}"/>
          </ac:picMkLst>
        </pc:picChg>
        <pc:picChg chg="add mod">
          <ac:chgData name="Nathália Demetrio" userId="73b6c4bd58836735" providerId="LiveId" clId="{903CFEA7-ED32-4E93-B7C4-6326B4F2B84B}" dt="2022-10-21T20:50:41.658" v="9723" actId="1076"/>
          <ac:picMkLst>
            <pc:docMk/>
            <pc:sldMk cId="2090803701" sldId="1741"/>
            <ac:picMk id="12" creationId="{26C6742F-7660-4FBB-8BEB-2A7E5BAD884B}"/>
          </ac:picMkLst>
        </pc:picChg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1502310955" sldId="1744"/>
        </pc:sldMkLst>
      </pc:sldChg>
      <pc:sldChg chg="ord">
        <pc:chgData name="Nathália Demetrio" userId="73b6c4bd58836735" providerId="LiveId" clId="{903CFEA7-ED32-4E93-B7C4-6326B4F2B84B}" dt="2022-10-21T21:34:24.650" v="9779"/>
        <pc:sldMkLst>
          <pc:docMk/>
          <pc:sldMk cId="3100361323" sldId="1745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modSp mod ord modAnim">
        <pc:chgData name="Nathália Demetrio" userId="73b6c4bd58836735" providerId="LiveId" clId="{903CFEA7-ED32-4E93-B7C4-6326B4F2B84B}" dt="2022-10-21T20:12:57.763" v="9668"/>
        <pc:sldMkLst>
          <pc:docMk/>
          <pc:sldMk cId="2538059023" sldId="1760"/>
        </pc:sldMkLst>
        <pc:picChg chg="mod">
          <ac:chgData name="Nathália Demetrio" userId="73b6c4bd58836735" providerId="LiveId" clId="{903CFEA7-ED32-4E93-B7C4-6326B4F2B84B}" dt="2022-10-21T19:03:52.028" v="9357" actId="1076"/>
          <ac:picMkLst>
            <pc:docMk/>
            <pc:sldMk cId="2538059023" sldId="1760"/>
            <ac:picMk id="3" creationId="{0BDEA17F-C0B8-361A-EE1D-9A471DD58C62}"/>
          </ac:picMkLst>
        </pc:picChg>
        <pc:picChg chg="mod">
          <ac:chgData name="Nathália Demetrio" userId="73b6c4bd58836735" providerId="LiveId" clId="{903CFEA7-ED32-4E93-B7C4-6326B4F2B84B}" dt="2022-10-21T19:03:54.764" v="9358" actId="1076"/>
          <ac:picMkLst>
            <pc:docMk/>
            <pc:sldMk cId="2538059023" sldId="1760"/>
            <ac:picMk id="4" creationId="{4A791463-F604-D194-7CB9-A4EB1D39F98A}"/>
          </ac:picMkLst>
        </pc:picChg>
        <pc:picChg chg="mod">
          <ac:chgData name="Nathália Demetrio" userId="73b6c4bd58836735" providerId="LiveId" clId="{903CFEA7-ED32-4E93-B7C4-6326B4F2B84B}" dt="2022-10-21T19:03:49.658" v="9356" actId="1076"/>
          <ac:picMkLst>
            <pc:docMk/>
            <pc:sldMk cId="2538059023" sldId="1760"/>
            <ac:picMk id="5" creationId="{322F5BAF-42AF-2D24-8BC6-8493F34469A9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">
        <pc:chgData name="Nathália Demetrio" userId="73b6c4bd58836735" providerId="LiveId" clId="{903CFEA7-ED32-4E93-B7C4-6326B4F2B84B}" dt="2022-10-20T23:18:16.488" v="7103"/>
        <pc:sldMkLst>
          <pc:docMk/>
          <pc:sldMk cId="1004846538" sldId="1772"/>
        </pc:sldMkLst>
      </pc:sldChg>
      <pc:sldChg chg="addSp delSp modSp del mod ord modShow">
        <pc:chgData name="Nathália Demetrio" userId="73b6c4bd58836735" providerId="LiveId" clId="{903CFEA7-ED32-4E93-B7C4-6326B4F2B84B}" dt="2022-10-20T23:18:13.208" v="7102" actId="2696"/>
        <pc:sldMkLst>
          <pc:docMk/>
          <pc:sldMk cId="1098916910" sldId="1772"/>
        </pc:sldMkLst>
        <pc:picChg chg="add mod">
          <ac:chgData name="Nathália Demetrio" userId="73b6c4bd58836735" providerId="LiveId" clId="{903CFEA7-ED32-4E93-B7C4-6326B4F2B84B}" dt="2022-10-20T23:17:05.382" v="7087" actId="1076"/>
          <ac:picMkLst>
            <pc:docMk/>
            <pc:sldMk cId="1098916910" sldId="1772"/>
            <ac:picMk id="4" creationId="{28081057-39F4-48D2-AFAF-FAA4BCEE6EC7}"/>
          </ac:picMkLst>
        </pc:picChg>
        <pc:picChg chg="add mod">
          <ac:chgData name="Nathália Demetrio" userId="73b6c4bd58836735" providerId="LiveId" clId="{903CFEA7-ED32-4E93-B7C4-6326B4F2B84B}" dt="2022-10-20T23:18:04.408" v="7101" actId="1076"/>
          <ac:picMkLst>
            <pc:docMk/>
            <pc:sldMk cId="1098916910" sldId="1772"/>
            <ac:picMk id="9" creationId="{A93D31AE-BCCE-4F13-BACB-392BFF3A5DDB}"/>
          </ac:picMkLst>
        </pc:picChg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22:07:00.471" v="5384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del mod modShow">
        <pc:chgData name="Nathália Demetrio" userId="73b6c4bd58836735" providerId="LiveId" clId="{903CFEA7-ED32-4E93-B7C4-6326B4F2B84B}" dt="2022-10-20T23:14:12.148" v="7066" actId="47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21T19:02:52.690" v="9353" actId="20577"/>
        <pc:sldMkLst>
          <pc:docMk/>
          <pc:sldMk cId="1527531927" sldId="1778"/>
        </pc:sldMkLst>
        <pc:spChg chg="mod">
          <ac:chgData name="Nathália Demetrio" userId="73b6c4bd58836735" providerId="LiveId" clId="{903CFEA7-ED32-4E93-B7C4-6326B4F2B84B}" dt="2022-10-21T19:02:52.690" v="9353" actId="20577"/>
          <ac:spMkLst>
            <pc:docMk/>
            <pc:sldMk cId="1527531927" sldId="1778"/>
            <ac:spMk id="2" creationId="{00000000-0000-0000-0000-000000000000}"/>
          </ac:spMkLst>
        </pc:spChg>
      </pc:sldChg>
      <pc:sldChg chg="modAnim">
        <pc:chgData name="Nathália Demetrio" userId="73b6c4bd58836735" providerId="LiveId" clId="{903CFEA7-ED32-4E93-B7C4-6326B4F2B84B}" dt="2022-10-21T21:36:43.950" v="9802"/>
        <pc:sldMkLst>
          <pc:docMk/>
          <pc:sldMk cId="1714713530" sldId="1779"/>
        </pc:sldMkLst>
      </pc:sldChg>
      <pc:sldChg chg="addSp modSp mod modAnim">
        <pc:chgData name="Nathália Demetrio" userId="73b6c4bd58836735" providerId="LiveId" clId="{903CFEA7-ED32-4E93-B7C4-6326B4F2B84B}" dt="2022-10-21T09:58:32.929" v="774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21T09:58:20.400" v="7734" actId="27636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21T09:54:13.041" v="7687" actId="1076"/>
          <ac:picMkLst>
            <pc:docMk/>
            <pc:sldMk cId="3474341090" sldId="1781"/>
            <ac:picMk id="8" creationId="{C9513D9A-A8AF-A33A-751C-65BE41D6004E}"/>
          </ac:picMkLst>
        </pc:picChg>
        <pc:picChg chg="mod">
          <ac:chgData name="Nathália Demetrio" userId="73b6c4bd58836735" providerId="LiveId" clId="{903CFEA7-ED32-4E93-B7C4-6326B4F2B84B}" dt="2022-10-21T09:54:15.995" v="7689" actId="1076"/>
          <ac:picMkLst>
            <pc:docMk/>
            <pc:sldMk cId="3474341090" sldId="1781"/>
            <ac:picMk id="10" creationId="{76F7761B-7F11-5F31-C550-C4067EC6D3BC}"/>
          </ac:picMkLst>
        </pc:picChg>
        <pc:picChg chg="mod">
          <ac:chgData name="Nathália Demetrio" userId="73b6c4bd58836735" providerId="LiveId" clId="{903CFEA7-ED32-4E93-B7C4-6326B4F2B84B}" dt="2022-10-21T09:54:14.417" v="7688" actId="1076"/>
          <ac:picMkLst>
            <pc:docMk/>
            <pc:sldMk cId="3474341090" sldId="1781"/>
            <ac:picMk id="12" creationId="{DE4B0C04-586A-198F-9CF5-26227C9C3E16}"/>
          </ac:picMkLst>
        </pc:pic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  <pc:cxnChg chg="add mod">
          <ac:chgData name="Nathália Demetrio" userId="73b6c4bd58836735" providerId="LiveId" clId="{903CFEA7-ED32-4E93-B7C4-6326B4F2B84B}" dt="2022-10-21T09:54:10.427" v="7686" actId="1076"/>
          <ac:cxnSpMkLst>
            <pc:docMk/>
            <pc:sldMk cId="3474341090" sldId="1781"/>
            <ac:cxnSpMk id="15" creationId="{DF9E9AB8-1FEE-4CCB-9CCA-76901E182018}"/>
          </ac:cxnSpMkLst>
        </pc:cxn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1T11:19:46.354" v="7750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1T11:18:47.349" v="7748" actId="478"/>
          <ac:spMkLst>
            <pc:docMk/>
            <pc:sldMk cId="837990829" sldId="1785"/>
            <ac:spMk id="9" creationId="{BEE4DC7F-84BC-4D7D-87F0-77CBC6CD70C8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21T11:19:46.354" v="7750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del mod modNotesTx">
        <pc:chgData name="Nathália Demetrio" userId="73b6c4bd58836735" providerId="LiveId" clId="{903CFEA7-ED32-4E93-B7C4-6326B4F2B84B}" dt="2022-10-20T23:16:01.299" v="7079" actId="4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del mod">
        <pc:chgData name="Nathália Demetrio" userId="73b6c4bd58836735" providerId="LiveId" clId="{903CFEA7-ED32-4E93-B7C4-6326B4F2B84B}" dt="2022-10-20T23:16:06.965" v="7080" actId="47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del mod">
        <pc:chgData name="Nathália Demetrio" userId="73b6c4bd58836735" providerId="LiveId" clId="{903CFEA7-ED32-4E93-B7C4-6326B4F2B84B}" dt="2022-10-20T23:15:22.885" v="7076" actId="269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del mod ord modNotesTx">
        <pc:chgData name="Nathália Demetrio" userId="73b6c4bd58836735" providerId="LiveId" clId="{903CFEA7-ED32-4E93-B7C4-6326B4F2B84B}" dt="2022-10-21T08:39:15.862" v="7522" actId="47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23:18:56.731" v="7116" actId="14100"/>
          <ac:spMkLst>
            <pc:docMk/>
            <pc:sldMk cId="2967834589" sldId="179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22:43:02.742" v="7043" actId="1076"/>
          <ac:spMkLst>
            <pc:docMk/>
            <pc:sldMk cId="2967834589" sldId="1790"/>
            <ac:spMk id="5" creationId="{85A950D9-527F-436B-9B7D-B0D59EF4B9E6}"/>
          </ac:spMkLst>
        </pc:spChg>
        <pc:spChg chg="mod">
          <ac:chgData name="Nathália Demetrio" userId="73b6c4bd58836735" providerId="LiveId" clId="{903CFEA7-ED32-4E93-B7C4-6326B4F2B84B}" dt="2022-10-20T22:36:17.127" v="6847" actId="1076"/>
          <ac:spMkLst>
            <pc:docMk/>
            <pc:sldMk cId="2967834589" sldId="1790"/>
            <ac:spMk id="6" creationId="{1A25E369-86FD-4019-8E38-7300C2161670}"/>
          </ac:spMkLst>
        </pc:spChg>
        <pc:spChg chg="mod">
          <ac:chgData name="Nathália Demetrio" userId="73b6c4bd58836735" providerId="LiveId" clId="{903CFEA7-ED32-4E93-B7C4-6326B4F2B84B}" dt="2022-10-20T22:36:21.425" v="6849" actId="1076"/>
          <ac:spMkLst>
            <pc:docMk/>
            <pc:sldMk cId="2967834589" sldId="1790"/>
            <ac:spMk id="7" creationId="{91BC7CE6-6DA8-466A-B4F1-21513DE0CB0B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22:42:16.889" v="7039" actId="20577"/>
          <ac:spMkLst>
            <pc:docMk/>
            <pc:sldMk cId="2967834589" sldId="1790"/>
            <ac:spMk id="10" creationId="{2587CA49-B2F1-477B-9B1A-13C13DB8E113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mod">
          <ac:chgData name="Nathália Demetrio" userId="73b6c4bd58836735" providerId="LiveId" clId="{903CFEA7-ED32-4E93-B7C4-6326B4F2B84B}" dt="2022-10-20T22:27:39.673" v="6472" actId="1076"/>
          <ac:spMkLst>
            <pc:docMk/>
            <pc:sldMk cId="2967834589" sldId="1790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22:45:11.648" v="7059" actId="20577"/>
          <ac:spMkLst>
            <pc:docMk/>
            <pc:sldMk cId="2967834589" sldId="1790"/>
            <ac:spMk id="12" creationId="{04BF7C45-0292-431F-86CA-E98B8C35C175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 mod">
          <ac:chgData name="Nathália Demetrio" userId="73b6c4bd58836735" providerId="LiveId" clId="{903CFEA7-ED32-4E93-B7C4-6326B4F2B84B}" dt="2022-10-20T22:27:37.400" v="6471" actId="478"/>
          <ac:spMkLst>
            <pc:docMk/>
            <pc:sldMk cId="2967834589" sldId="1790"/>
            <ac:spMk id="13" creationId="{1BE3DC00-3191-4C49-8B25-F54E722ED07D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spChg chg="add mod">
          <ac:chgData name="Nathália Demetrio" userId="73b6c4bd58836735" providerId="LiveId" clId="{903CFEA7-ED32-4E93-B7C4-6326B4F2B84B}" dt="2022-10-20T22:36:22.923" v="6850" actId="1076"/>
          <ac:spMkLst>
            <pc:docMk/>
            <pc:sldMk cId="2967834589" sldId="1790"/>
            <ac:spMk id="14" creationId="{C4FF2806-73D4-49BD-927A-3F74EA9075A2}"/>
          </ac:spMkLst>
        </pc:spChg>
        <pc:spChg chg="add mod">
          <ac:chgData name="Nathália Demetrio" userId="73b6c4bd58836735" providerId="LiveId" clId="{903CFEA7-ED32-4E93-B7C4-6326B4F2B84B}" dt="2022-10-20T22:45:14.961" v="7060" actId="1076"/>
          <ac:spMkLst>
            <pc:docMk/>
            <pc:sldMk cId="2967834589" sldId="1790"/>
            <ac:spMk id="26" creationId="{47B47E28-176F-4F1E-AD75-2917AA41FF60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8" creationId="{211FB282-B9C0-4C95-831A-51EA3F7173ED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16" creationId="{6A9A2B9D-B960-479D-A553-939F02C77467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18" creationId="{01E6068E-8711-4070-8E03-CD475ED563D5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20" creationId="{3187E064-911C-4504-A3CD-BA057A7AD46C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2" creationId="{DA5E884E-0A91-4BDB-A7AF-248904EF4908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4" creationId="{B245CAE1-606C-43C2-B302-9672D0932EB5}"/>
          </ac:picMkLst>
        </pc:picChg>
        <pc:picChg chg="add mod">
          <ac:chgData name="Nathália Demetrio" userId="73b6c4bd58836735" providerId="LiveId" clId="{903CFEA7-ED32-4E93-B7C4-6326B4F2B84B}" dt="2022-10-20T23:03:24.447" v="7065" actId="1076"/>
          <ac:picMkLst>
            <pc:docMk/>
            <pc:sldMk cId="2967834589" sldId="1790"/>
            <ac:picMk id="27" creationId="{495C52A8-AE91-478F-853F-FE6A9FD0BB7B}"/>
          </ac:picMkLst>
        </pc:picChg>
        <pc:picChg chg="add del mod">
          <ac:chgData name="Nathália Demetrio" userId="73b6c4bd58836735" providerId="LiveId" clId="{903CFEA7-ED32-4E93-B7C4-6326B4F2B84B}" dt="2022-10-20T23:17:59.120" v="7099" actId="21"/>
          <ac:picMkLst>
            <pc:docMk/>
            <pc:sldMk cId="2967834589" sldId="1790"/>
            <ac:picMk id="29" creationId="{F927EEDF-5532-44AB-93C4-0A10A0688B5D}"/>
          </ac:picMkLst>
        </pc:picChg>
        <pc:picChg chg="add mod">
          <ac:chgData name="Nathália Demetrio" userId="73b6c4bd58836735" providerId="LiveId" clId="{903CFEA7-ED32-4E93-B7C4-6326B4F2B84B}" dt="2022-10-20T22:43:04.300" v="7044" actId="1076"/>
          <ac:picMkLst>
            <pc:docMk/>
            <pc:sldMk cId="2967834589" sldId="1790"/>
            <ac:picMk id="1026" creationId="{F757447E-2DF8-4DD6-BB28-C5C71E539287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2:06:07.251" v="5346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1" creationId="{646B26A8-E89C-4CC2-99B3-1486896C3C6B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2" creationId="{A87DA1FB-AF6F-4033-8AEC-088BD9DFD319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3" creationId="{2A4FB9AA-9655-48B0-9C10-0BCA6A762FD8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4" creationId="{DA3227D9-8822-4E8A-9492-DFAD0FD567E2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5" creationId="{37FFC9EB-0BFD-4005-979B-859BA7D13B3E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 mod">
          <ac:chgData name="Nathália Demetrio" userId="73b6c4bd58836735" providerId="LiveId" clId="{903CFEA7-ED32-4E93-B7C4-6326B4F2B84B}" dt="2022-10-20T22:05:46.848" v="5339" actId="1076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2:05:43.788" v="5337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2:05:51.746" v="5340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2:06:03.836" v="5345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2:06:00.688" v="5343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2:06:07.251" v="5346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2:05:45.316" v="5338" actId="1076"/>
          <ac:picMkLst>
            <pc:docMk/>
            <pc:sldMk cId="1615657299" sldId="1792"/>
            <ac:picMk id="1038" creationId="{32EF5937-3CBC-4905-B86C-65EE16D23F06}"/>
          </ac:picMkLst>
        </pc:picChg>
      </pc:sldChg>
      <pc:sldChg chg="addSp delSp modSp add del mod ord">
        <pc:chgData name="Nathália Demetrio" userId="73b6c4bd58836735" providerId="LiveId" clId="{903CFEA7-ED32-4E93-B7C4-6326B4F2B84B}" dt="2022-10-20T22:42:56.463" v="7041" actId="47"/>
        <pc:sldMkLst>
          <pc:docMk/>
          <pc:sldMk cId="3438567779" sldId="1793"/>
        </pc:sldMkLst>
        <pc:grpChg chg="del">
          <ac:chgData name="Nathália Demetrio" userId="73b6c4bd58836735" providerId="LiveId" clId="{903CFEA7-ED32-4E93-B7C4-6326B4F2B84B}" dt="2022-10-20T22:25:53.992" v="6354" actId="478"/>
          <ac:grpSpMkLst>
            <pc:docMk/>
            <pc:sldMk cId="3438567779" sldId="1793"/>
            <ac:grpSpMk id="3" creationId="{FBE07406-86DA-B46B-2457-FB6A6BC9A73F}"/>
          </ac:grpSpMkLst>
        </pc:grpChg>
        <pc:picChg chg="del">
          <ac:chgData name="Nathália Demetrio" userId="73b6c4bd58836735" providerId="LiveId" clId="{903CFEA7-ED32-4E93-B7C4-6326B4F2B84B}" dt="2022-10-20T22:25:53.992" v="6354" actId="478"/>
          <ac:picMkLst>
            <pc:docMk/>
            <pc:sldMk cId="3438567779" sldId="1793"/>
            <ac:picMk id="4" creationId="{7A341090-1EAC-39A9-7373-2C7A4E58756E}"/>
          </ac:picMkLst>
        </pc:picChg>
        <pc:picChg chg="add del mod">
          <ac:chgData name="Nathália Demetrio" userId="73b6c4bd58836735" providerId="LiveId" clId="{903CFEA7-ED32-4E93-B7C4-6326B4F2B84B}" dt="2022-10-20T22:31:50.034" v="6606" actId="21"/>
          <ac:picMkLst>
            <pc:docMk/>
            <pc:sldMk cId="3438567779" sldId="1793"/>
            <ac:picMk id="6" creationId="{3585E49C-4CB2-41EB-8DBD-8F67912FE27C}"/>
          </ac:picMkLst>
        </pc:picChg>
        <pc:picChg chg="add del mod">
          <ac:chgData name="Nathália Demetrio" userId="73b6c4bd58836735" providerId="LiveId" clId="{903CFEA7-ED32-4E93-B7C4-6326B4F2B84B}" dt="2022-10-20T22:31:21.426" v="6600" actId="21"/>
          <ac:picMkLst>
            <pc:docMk/>
            <pc:sldMk cId="3438567779" sldId="1793"/>
            <ac:picMk id="8" creationId="{8CBE941C-4E79-48EC-86EA-26FD609D1D81}"/>
          </ac:picMkLst>
        </pc:picChg>
        <pc:picChg chg="add del mod">
          <ac:chgData name="Nathália Demetrio" userId="73b6c4bd58836735" providerId="LiveId" clId="{903CFEA7-ED32-4E93-B7C4-6326B4F2B84B}" dt="2022-10-20T22:31:20.023" v="6599" actId="478"/>
          <ac:picMkLst>
            <pc:docMk/>
            <pc:sldMk cId="3438567779" sldId="1793"/>
            <ac:picMk id="10" creationId="{C79AF37F-92EB-46F2-8E22-34F87EA63103}"/>
          </ac:picMkLst>
        </pc:picChg>
        <pc:picChg chg="add del mod">
          <ac:chgData name="Nathália Demetrio" userId="73b6c4bd58836735" providerId="LiveId" clId="{903CFEA7-ED32-4E93-B7C4-6326B4F2B84B}" dt="2022-10-20T22:26:21.703" v="6370" actId="478"/>
          <ac:picMkLst>
            <pc:docMk/>
            <pc:sldMk cId="3438567779" sldId="1793"/>
            <ac:picMk id="11" creationId="{9FFA6850-ADE1-4878-B371-A3B9BA0E65F3}"/>
          </ac:picMkLst>
        </pc:picChg>
        <pc:picChg chg="add del mod">
          <ac:chgData name="Nathália Demetrio" userId="73b6c4bd58836735" providerId="LiveId" clId="{903CFEA7-ED32-4E93-B7C4-6326B4F2B84B}" dt="2022-10-20T22:31:43.922" v="6605" actId="21"/>
          <ac:picMkLst>
            <pc:docMk/>
            <pc:sldMk cId="3438567779" sldId="1793"/>
            <ac:picMk id="12" creationId="{034005CA-DB9D-4FA9-8E6A-12124C65FF78}"/>
          </ac:picMkLst>
        </pc:picChg>
        <pc:picChg chg="add del mod">
          <ac:chgData name="Nathália Demetrio" userId="73b6c4bd58836735" providerId="LiveId" clId="{903CFEA7-ED32-4E93-B7C4-6326B4F2B84B}" dt="2022-10-20T22:31:27.219" v="6601" actId="21"/>
          <ac:picMkLst>
            <pc:docMk/>
            <pc:sldMk cId="3438567779" sldId="1793"/>
            <ac:picMk id="13" creationId="{051C7085-BABD-4CA5-A9FE-3E0633C9959D}"/>
          </ac:picMkLst>
        </pc:picChg>
        <pc:picChg chg="add del mod">
          <ac:chgData name="Nathália Demetrio" userId="73b6c4bd58836735" providerId="LiveId" clId="{903CFEA7-ED32-4E93-B7C4-6326B4F2B84B}" dt="2022-10-20T22:31:37.809" v="6603" actId="21"/>
          <ac:picMkLst>
            <pc:docMk/>
            <pc:sldMk cId="3438567779" sldId="1793"/>
            <ac:picMk id="14" creationId="{5B16692C-47EB-49B5-8808-95503F54F187}"/>
          </ac:picMkLst>
        </pc:picChg>
        <pc:picChg chg="add del mod">
          <ac:chgData name="Nathália Demetrio" userId="73b6c4bd58836735" providerId="LiveId" clId="{903CFEA7-ED32-4E93-B7C4-6326B4F2B84B}" dt="2022-10-20T22:31:32.667" v="6602" actId="21"/>
          <ac:picMkLst>
            <pc:docMk/>
            <pc:sldMk cId="3438567779" sldId="1793"/>
            <ac:picMk id="15" creationId="{4A5E4AE9-B28E-4D23-B1B7-B3E2F274B441}"/>
          </ac:picMkLst>
        </pc:picChg>
        <pc:picChg chg="add del mod">
          <ac:chgData name="Nathália Demetrio" userId="73b6c4bd58836735" providerId="LiveId" clId="{903CFEA7-ED32-4E93-B7C4-6326B4F2B84B}" dt="2022-10-20T22:31:55.315" v="6607" actId="21"/>
          <ac:picMkLst>
            <pc:docMk/>
            <pc:sldMk cId="3438567779" sldId="1793"/>
            <ac:picMk id="17" creationId="{9B004F92-7578-4D89-97B6-4B284181522A}"/>
          </ac:picMkLst>
        </pc:picChg>
        <pc:picChg chg="add del mod">
          <ac:chgData name="Nathália Demetrio" userId="73b6c4bd58836735" providerId="LiveId" clId="{903CFEA7-ED32-4E93-B7C4-6326B4F2B84B}" dt="2022-10-20T22:31:59.882" v="6608" actId="21"/>
          <ac:picMkLst>
            <pc:docMk/>
            <pc:sldMk cId="3438567779" sldId="1793"/>
            <ac:picMk id="19" creationId="{A19CDCB2-C4B3-42F8-AB15-826B4555733E}"/>
          </ac:picMkLst>
        </pc:picChg>
        <pc:picChg chg="add del mod">
          <ac:chgData name="Nathália Demetrio" userId="73b6c4bd58836735" providerId="LiveId" clId="{903CFEA7-ED32-4E93-B7C4-6326B4F2B84B}" dt="2022-10-20T22:32:04.058" v="6609" actId="21"/>
          <ac:picMkLst>
            <pc:docMk/>
            <pc:sldMk cId="3438567779" sldId="1793"/>
            <ac:picMk id="21" creationId="{2D403A25-E23C-424D-A00A-629BBA2D69DB}"/>
          </ac:picMkLst>
        </pc:picChg>
      </pc:sldChg>
      <pc:sldChg chg="addSp delSp modSp mod modAnim">
        <pc:chgData name="Nathália Demetrio" userId="73b6c4bd58836735" providerId="LiveId" clId="{903CFEA7-ED32-4E93-B7C4-6326B4F2B84B}" dt="2022-10-21T15:01:01.171" v="8897"/>
        <pc:sldMkLst>
          <pc:docMk/>
          <pc:sldMk cId="3690012711" sldId="1793"/>
        </pc:sldMkLst>
        <pc:spChg chg="mod">
          <ac:chgData name="Nathália Demetrio" userId="73b6c4bd58836735" providerId="LiveId" clId="{903CFEA7-ED32-4E93-B7C4-6326B4F2B84B}" dt="2022-10-21T14:57:25.452" v="8843" actId="20577"/>
          <ac:spMkLst>
            <pc:docMk/>
            <pc:sldMk cId="3690012711" sldId="1793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13:50.523" v="7265" actId="20577"/>
          <ac:spMkLst>
            <pc:docMk/>
            <pc:sldMk cId="3690012711" sldId="1793"/>
            <ac:spMk id="32" creationId="{3E030421-A0F7-EF91-F88F-D61A8455D224}"/>
          </ac:spMkLst>
        </pc:spChg>
        <pc:spChg chg="mod">
          <ac:chgData name="Nathália Demetrio" userId="73b6c4bd58836735" providerId="LiveId" clId="{903CFEA7-ED32-4E93-B7C4-6326B4F2B84B}" dt="2022-10-21T00:14:44.997" v="7271" actId="207"/>
          <ac:spMkLst>
            <pc:docMk/>
            <pc:sldMk cId="3690012711" sldId="1793"/>
            <ac:spMk id="1027" creationId="{8E72F661-D413-9F96-BAB7-772EA1EE4B00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3" creationId="{FDB17106-35F3-77E8-2352-6F9D64812F2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4" creationId="{B7EF0C48-FBD8-4CD9-8203-9660E2E55B6C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5" creationId="{2C4B562E-9959-D6C7-5772-56F33A5555E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7" creationId="{8D43982E-C863-3153-5359-F5CD03788BF4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67" creationId="{AD44D913-9F50-BF04-F890-9E83EAAC78E7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6" creationId="{9ABFCE55-A24D-AC8D-0C5E-5DCA1BB1A68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7" creationId="{6398A5C3-27DD-FF47-FF28-3A537D2FDD4D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8" creationId="{57523E95-9D70-C8A4-98E3-523BA219F4F6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9" creationId="{7E9C6AA9-9F76-7B32-0E68-43D7F1EE9DC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0" creationId="{0B6B9804-B413-7EBE-F3D2-E1930EB02E3F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1" creationId="{0EBCEE19-D6D3-8D25-A529-4F9BF0ADE268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2" creationId="{F7ABA6A5-EB05-490E-F0E3-3E31EF548C8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3" creationId="{731B265C-4138-E2C7-1939-B9FC04D723E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4" creationId="{C2A261FA-8201-D12A-1760-45F0C0FDBE8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5" creationId="{A92943CD-D2D0-D6B1-E735-4D94E90DCED1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6" creationId="{EA9E19B5-2855-B830-1C0C-77A4E6D0A279}"/>
          </ac:spMkLst>
        </pc:spChg>
        <pc:spChg chg="del mod">
          <ac:chgData name="Nathália Demetrio" userId="73b6c4bd58836735" providerId="LiveId" clId="{903CFEA7-ED32-4E93-B7C4-6326B4F2B84B}" dt="2022-10-21T00:11:19.026" v="7196" actId="478"/>
          <ac:spMkLst>
            <pc:docMk/>
            <pc:sldMk cId="3690012711" sldId="1793"/>
            <ac:spMk id="1088" creationId="{F21EBFDB-4ECA-B60E-23F5-227EDD21394B}"/>
          </ac:spMkLst>
        </pc:spChg>
        <pc:spChg chg="del mod">
          <ac:chgData name="Nathália Demetrio" userId="73b6c4bd58836735" providerId="LiveId" clId="{903CFEA7-ED32-4E93-B7C4-6326B4F2B84B}" dt="2022-10-21T00:11:09.082" v="7171" actId="478"/>
          <ac:spMkLst>
            <pc:docMk/>
            <pc:sldMk cId="3690012711" sldId="1793"/>
            <ac:spMk id="1090" creationId="{DDE748A7-AFB9-7614-EC70-95603C3CEE3A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4" creationId="{6914E2B2-835F-6248-053A-CC85D76301F4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5" creationId="{90AF1B47-3BD0-ED73-485D-CFBFBA9D09C2}"/>
          </ac:spMkLst>
        </pc:spChg>
        <pc:grpChg chg="add mod">
          <ac:chgData name="Nathália Demetrio" userId="73b6c4bd58836735" providerId="LiveId" clId="{903CFEA7-ED32-4E93-B7C4-6326B4F2B84B}" dt="2022-10-21T14:59:21.343" v="8858" actId="164"/>
          <ac:grpSpMkLst>
            <pc:docMk/>
            <pc:sldMk cId="3690012711" sldId="1793"/>
            <ac:grpSpMk id="4" creationId="{670CF435-4D29-446E-9283-CEA46FE4F92C}"/>
          </ac:grpSpMkLst>
        </pc:grpChg>
        <pc:grpChg chg="mod">
          <ac:chgData name="Nathália Demetrio" userId="73b6c4bd58836735" providerId="LiveId" clId="{903CFEA7-ED32-4E93-B7C4-6326B4F2B84B}" dt="2022-10-21T14:58:53.822" v="8857" actId="1076"/>
          <ac:grpSpMkLst>
            <pc:docMk/>
            <pc:sldMk cId="3690012711" sldId="1793"/>
            <ac:grpSpMk id="1070" creationId="{84697749-35CD-EE9C-266D-512B219B49FD}"/>
          </ac:grpSpMkLst>
        </pc:grp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87" creationId="{4788317D-9E96-A4FD-651D-DB5C6D2C6A3D}"/>
          </ac:picMkLst>
        </pc:picChg>
        <pc:picChg chg="mod">
          <ac:chgData name="Nathália Demetrio" userId="73b6c4bd58836735" providerId="LiveId" clId="{903CFEA7-ED32-4E93-B7C4-6326B4F2B84B}" dt="2022-10-21T15:00:17.653" v="8870" actId="1076"/>
          <ac:picMkLst>
            <pc:docMk/>
            <pc:sldMk cId="3690012711" sldId="1793"/>
            <ac:picMk id="1089" creationId="{E95CD316-96E6-4032-BB9C-78D0F636A57D}"/>
          </ac:picMkLst>
        </pc:pic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91" creationId="{0B989C78-0393-2698-12DA-80B0BA861C70}"/>
          </ac:picMkLst>
        </pc:picChg>
        <pc:cxnChg chg="mod">
          <ac:chgData name="Nathália Demetrio" userId="73b6c4bd58836735" providerId="LiveId" clId="{903CFEA7-ED32-4E93-B7C4-6326B4F2B84B}" dt="2022-10-21T14:59:21.343" v="8858" actId="164"/>
          <ac:cxnSpMkLst>
            <pc:docMk/>
            <pc:sldMk cId="3690012711" sldId="1793"/>
            <ac:cxnSpMk id="1036" creationId="{42A8293D-2061-005A-ADA6-EFD9D150DA65}"/>
          </ac:cxnSpMkLst>
        </pc:cxnChg>
      </pc:sldChg>
      <pc:sldChg chg="addSp delSp modSp mod modAnim">
        <pc:chgData name="Nathália Demetrio" userId="73b6c4bd58836735" providerId="LiveId" clId="{903CFEA7-ED32-4E93-B7C4-6326B4F2B84B}" dt="2022-10-21T15:10:58.834" v="8966"/>
        <pc:sldMkLst>
          <pc:docMk/>
          <pc:sldMk cId="3230492912" sldId="1794"/>
        </pc:sldMkLst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2:15:26.961" v="8102" actId="478"/>
          <ac:spMkLst>
            <pc:docMk/>
            <pc:sldMk cId="3230492912" sldId="1794"/>
            <ac:spMk id="3" creationId="{A3B061C5-D2CE-C6CB-FE07-5F8DA6FE8A5C}"/>
          </ac:spMkLst>
        </pc:spChg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5" creationId="{C54E6B32-35C8-4D60-A8E7-B16DE1527B6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7" creationId="{C4FEF11D-BD60-6B15-A4B6-8043F6B200DE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8" creationId="{4C2BF4B8-452C-80F9-5A94-8226315C67B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9" creationId="{BA647AC5-2FD4-9547-198E-7C1FF0FE9A6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0" creationId="{EC0F27AE-A412-C3DC-12F8-887226FC3B8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1" creationId="{BDA25CA7-2CF8-4830-30F2-CBD4F4A7119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2" creationId="{8E98AF6C-FFA4-23B4-B6C0-BDB95BA71FA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3" creationId="{16A090C2-6EAD-0920-3EF3-8F3AC42BA0C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4" creationId="{3D149C76-582C-4054-72EC-6F52ED7BE302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5" creationId="{F59546AE-207C-4DCF-B319-6D2CF5ACE5AC}"/>
          </ac:spMkLst>
        </pc:spChg>
        <pc:spChg chg="del mod">
          <ac:chgData name="Nathália Demetrio" userId="73b6c4bd58836735" providerId="LiveId" clId="{903CFEA7-ED32-4E93-B7C4-6326B4F2B84B}" dt="2022-10-21T12:12:56.811" v="8069" actId="478"/>
          <ac:spMkLst>
            <pc:docMk/>
            <pc:sldMk cId="3230492912" sldId="1794"/>
            <ac:spMk id="16" creationId="{6C5AC56E-3EF1-DA01-16ED-58C33098A34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7" creationId="{4259D98F-C527-0B2E-6CB7-B1E0866AE15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8" creationId="{DF1CEBD0-D153-38C0-62EE-2A83FAFAFB02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0" creationId="{2D944129-5240-37A9-D044-400F9302EA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1" creationId="{6037A5CD-D713-0991-5006-F95D5CA79F55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2" creationId="{273065F9-A291-3618-BF7B-BE79C069D040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3" creationId="{5268F11D-5F6A-8542-6C3C-2DC41C896643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4" creationId="{D65E7090-CC6C-C936-9D5C-FB61FDFE3A2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5" creationId="{A38251BA-28FC-5CF4-6A05-10A20E96C7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6" creationId="{37688F2F-2118-C90D-2108-3C4F8E152E8B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7" creationId="{0976B128-F7F5-F538-694B-44C9A4F3A04F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8" creationId="{D4489704-CADC-3125-4DA9-BD861CD27D6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9" creationId="{72EFCDAF-42AC-6AA1-E3B9-AABA4AC2D1E1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0" creationId="{A124D228-421C-B787-6DBF-599D7B7A0C05}"/>
          </ac:spMkLst>
        </pc:spChg>
        <pc:spChg chg="del mod">
          <ac:chgData name="Nathália Demetrio" userId="73b6c4bd58836735" providerId="LiveId" clId="{903CFEA7-ED32-4E93-B7C4-6326B4F2B84B}" dt="2022-10-21T12:13:53.723" v="8074" actId="478"/>
          <ac:spMkLst>
            <pc:docMk/>
            <pc:sldMk cId="3230492912" sldId="1794"/>
            <ac:spMk id="32" creationId="{22D8D418-318F-5F4F-A615-265630750B24}"/>
          </ac:spMkLst>
        </pc:spChg>
        <pc:spChg chg="add del mod">
          <ac:chgData name="Nathália Demetrio" userId="73b6c4bd58836735" providerId="LiveId" clId="{903CFEA7-ED32-4E93-B7C4-6326B4F2B84B}" dt="2022-10-21T14:33:09.391" v="8840" actId="403"/>
          <ac:spMkLst>
            <pc:docMk/>
            <pc:sldMk cId="3230492912" sldId="1794"/>
            <ac:spMk id="33" creationId="{88D959E1-69D6-40B6-073E-E0FB3AEDFD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5" creationId="{7B443D97-EF6D-6405-FC19-073A03BC061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6" creationId="{9A79480A-5BB7-A601-25B2-E74EFD9133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7" creationId="{6CB6BFCE-6636-4047-4834-CDFB005BE89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8" creationId="{002815BE-F25C-0A31-4F75-1114FE8633AC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9" creationId="{9BB6B88D-130B-FFA8-8B68-D06F4BE1DF08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0" creationId="{7236AB7D-2204-0A9E-B6A8-90517ABAF4B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1" creationId="{33255962-AF3C-594C-B0A9-8F7DD1CC0D0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2" creationId="{A0CFC06B-163A-7C00-D1B5-40E1F8E9B838}"/>
          </ac:spMkLst>
        </pc:spChg>
        <pc:spChg chg="del">
          <ac:chgData name="Nathália Demetrio" userId="73b6c4bd58836735" providerId="LiveId" clId="{903CFEA7-ED32-4E93-B7C4-6326B4F2B84B}" dt="2022-10-21T12:13:12.265" v="8073" actId="478"/>
          <ac:spMkLst>
            <pc:docMk/>
            <pc:sldMk cId="3230492912" sldId="1794"/>
            <ac:spMk id="43" creationId="{A2078FF0-0E56-A4F4-F780-C44202EA7B1B}"/>
          </ac:spMkLst>
        </pc:spChg>
        <pc:spChg chg="del mod">
          <ac:chgData name="Nathália Demetrio" userId="73b6c4bd58836735" providerId="LiveId" clId="{903CFEA7-ED32-4E93-B7C4-6326B4F2B84B}" dt="2022-10-21T12:13:11.339" v="8072" actId="478"/>
          <ac:spMkLst>
            <pc:docMk/>
            <pc:sldMk cId="3230492912" sldId="1794"/>
            <ac:spMk id="44" creationId="{9B1F1B07-122F-33A3-E401-725FA57902BF}"/>
          </ac:spMkLst>
        </pc:spChg>
        <pc:spChg chg="del mod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5" creationId="{58F5668C-14CE-84CC-44EA-E534F4821A27}"/>
          </ac:spMkLst>
        </pc:spChg>
        <pc:spChg chg="del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6" creationId="{0AC88987-ACD8-BD82-2D27-7C389E56CFE1}"/>
          </ac:spMkLst>
        </pc:spChg>
        <pc:spChg chg="del">
          <ac:chgData name="Nathália Demetrio" userId="73b6c4bd58836735" providerId="LiveId" clId="{903CFEA7-ED32-4E93-B7C4-6326B4F2B84B}" dt="2022-10-21T12:15:19.899" v="8100" actId="478"/>
          <ac:spMkLst>
            <pc:docMk/>
            <pc:sldMk cId="3230492912" sldId="1794"/>
            <ac:spMk id="47" creationId="{825727AC-5461-5453-08A0-3D03127B60E2}"/>
          </ac:spMkLst>
        </pc:spChg>
        <pc:spChg chg="mod">
          <ac:chgData name="Nathália Demetrio" userId="73b6c4bd58836735" providerId="LiveId" clId="{903CFEA7-ED32-4E93-B7C4-6326B4F2B84B}" dt="2022-10-21T12:46:41.795" v="8390" actId="1076"/>
          <ac:spMkLst>
            <pc:docMk/>
            <pc:sldMk cId="3230492912" sldId="1794"/>
            <ac:spMk id="48" creationId="{987F44BD-C8F7-FA1A-F6D5-BC6769194D54}"/>
          </ac:spMkLst>
        </pc:spChg>
        <pc:spChg chg="add mod ord">
          <ac:chgData name="Nathália Demetrio" userId="73b6c4bd58836735" providerId="LiveId" clId="{903CFEA7-ED32-4E93-B7C4-6326B4F2B84B}" dt="2022-10-21T15:07:44.456" v="8925" actId="164"/>
          <ac:spMkLst>
            <pc:docMk/>
            <pc:sldMk cId="3230492912" sldId="1794"/>
            <ac:spMk id="49" creationId="{314FFA0B-B9CB-4515-A78D-3D2EA869F0D5}"/>
          </ac:spMkLst>
        </pc:spChg>
        <pc:spChg chg="del">
          <ac:chgData name="Nathália Demetrio" userId="73b6c4bd58836735" providerId="LiveId" clId="{903CFEA7-ED32-4E93-B7C4-6326B4F2B84B}" dt="2022-10-21T12:15:25.115" v="8101" actId="478"/>
          <ac:spMkLst>
            <pc:docMk/>
            <pc:sldMk cId="3230492912" sldId="1794"/>
            <ac:spMk id="49" creationId="{B70AB6E2-19BF-C4F4-B060-76C2E9F37964}"/>
          </ac:spMkLst>
        </pc:spChg>
        <pc:spChg chg="mod">
          <ac:chgData name="Nathália Demetrio" userId="73b6c4bd58836735" providerId="LiveId" clId="{903CFEA7-ED32-4E93-B7C4-6326B4F2B84B}" dt="2022-10-21T12:46:15.373" v="8360" actId="113"/>
          <ac:spMkLst>
            <pc:docMk/>
            <pc:sldMk cId="3230492912" sldId="1794"/>
            <ac:spMk id="50" creationId="{7A1E8CE1-4ADC-D0F4-D124-A7B8423CCA3F}"/>
          </ac:spMkLst>
        </pc:spChg>
        <pc:spChg chg="mod ord">
          <ac:chgData name="Nathália Demetrio" userId="73b6c4bd58836735" providerId="LiveId" clId="{903CFEA7-ED32-4E93-B7C4-6326B4F2B84B}" dt="2022-10-21T15:07:53.175" v="8926" actId="167"/>
          <ac:spMkLst>
            <pc:docMk/>
            <pc:sldMk cId="3230492912" sldId="1794"/>
            <ac:spMk id="51" creationId="{4AE60B1C-9C83-5E87-E791-B7F9F85EE512}"/>
          </ac:spMkLst>
        </pc:spChg>
        <pc:spChg chg="mod">
          <ac:chgData name="Nathália Demetrio" userId="73b6c4bd58836735" providerId="LiveId" clId="{903CFEA7-ED32-4E93-B7C4-6326B4F2B84B}" dt="2022-10-21T15:06:41.024" v="8908" actId="208"/>
          <ac:spMkLst>
            <pc:docMk/>
            <pc:sldMk cId="3230492912" sldId="1794"/>
            <ac:spMk id="53" creationId="{EB066EE8-C2A3-BC1E-BB23-85EEC40D84C6}"/>
          </ac:spMkLst>
        </pc:spChg>
        <pc:spChg chg="mod">
          <ac:chgData name="Nathália Demetrio" userId="73b6c4bd58836735" providerId="LiveId" clId="{903CFEA7-ED32-4E93-B7C4-6326B4F2B84B}" dt="2022-10-21T15:06:45.007" v="8909" actId="1076"/>
          <ac:spMkLst>
            <pc:docMk/>
            <pc:sldMk cId="3230492912" sldId="1794"/>
            <ac:spMk id="55" creationId="{6A08EDF3-5934-DDC1-D3E7-22270945D8E3}"/>
          </ac:spMkLst>
        </pc:spChg>
        <pc:spChg chg="mod">
          <ac:chgData name="Nathália Demetrio" userId="73b6c4bd58836735" providerId="LiveId" clId="{903CFEA7-ED32-4E93-B7C4-6326B4F2B84B}" dt="2022-10-21T00:25:51.258" v="7310" actId="20577"/>
          <ac:spMkLst>
            <pc:docMk/>
            <pc:sldMk cId="3230492912" sldId="1794"/>
            <ac:spMk id="57" creationId="{D10EF9C2-BB6B-E6AA-46A1-E7F1445D9EB6}"/>
          </ac:spMkLst>
        </pc:spChg>
        <pc:spChg chg="mod">
          <ac:chgData name="Nathália Demetrio" userId="73b6c4bd58836735" providerId="LiveId" clId="{903CFEA7-ED32-4E93-B7C4-6326B4F2B84B}" dt="2022-10-21T15:06:51.639" v="8912" actId="207"/>
          <ac:spMkLst>
            <pc:docMk/>
            <pc:sldMk cId="3230492912" sldId="1794"/>
            <ac:spMk id="59" creationId="{1526F0B0-E614-9787-7B78-801700847689}"/>
          </ac:spMkLst>
        </pc:spChg>
        <pc:spChg chg="mod">
          <ac:chgData name="Nathália Demetrio" userId="73b6c4bd58836735" providerId="LiveId" clId="{903CFEA7-ED32-4E93-B7C4-6326B4F2B84B}" dt="2022-10-21T15:06:55.259" v="8913" actId="1076"/>
          <ac:spMkLst>
            <pc:docMk/>
            <pc:sldMk cId="3230492912" sldId="1794"/>
            <ac:spMk id="61" creationId="{0B8D82C3-263D-219F-1B34-DE8B7171E58C}"/>
          </ac:spMkLst>
        </pc:spChg>
        <pc:spChg chg="add del">
          <ac:chgData name="Nathália Demetrio" userId="73b6c4bd58836735" providerId="LiveId" clId="{903CFEA7-ED32-4E93-B7C4-6326B4F2B84B}" dt="2022-10-21T12:41:40.121" v="8169" actId="478"/>
          <ac:spMkLst>
            <pc:docMk/>
            <pc:sldMk cId="3230492912" sldId="1794"/>
            <ac:spMk id="65" creationId="{05F4C81D-633E-48B0-BA12-D237AB62A11D}"/>
          </ac:spMkLst>
        </pc:spChg>
        <pc:spChg chg="add del mod">
          <ac:chgData name="Nathália Demetrio" userId="73b6c4bd58836735" providerId="LiveId" clId="{903CFEA7-ED32-4E93-B7C4-6326B4F2B84B}" dt="2022-10-21T12:42:02.770" v="8177" actId="478"/>
          <ac:spMkLst>
            <pc:docMk/>
            <pc:sldMk cId="3230492912" sldId="1794"/>
            <ac:spMk id="87" creationId="{B9247825-B9B3-44E8-AB24-6B6BE9F14D7A}"/>
          </ac:spMkLst>
        </pc:spChg>
        <pc:spChg chg="add mod">
          <ac:chgData name="Nathália Demetrio" userId="73b6c4bd58836735" providerId="LiveId" clId="{903CFEA7-ED32-4E93-B7C4-6326B4F2B84B}" dt="2022-10-21T14:32:59.371" v="8838" actId="1076"/>
          <ac:spMkLst>
            <pc:docMk/>
            <pc:sldMk cId="3230492912" sldId="1794"/>
            <ac:spMk id="100" creationId="{AB383381-6A37-4A8E-A76E-AE84CDA3D8B3}"/>
          </ac:spMkLst>
        </pc:spChg>
        <pc:spChg chg="mod">
          <ac:chgData name="Nathália Demetrio" userId="73b6c4bd58836735" providerId="LiveId" clId="{903CFEA7-ED32-4E93-B7C4-6326B4F2B84B}" dt="2022-10-21T15:07:03.483" v="8916" actId="207"/>
          <ac:spMkLst>
            <pc:docMk/>
            <pc:sldMk cId="3230492912" sldId="1794"/>
            <ac:spMk id="2048" creationId="{978A2111-9A93-DCBD-84FE-9F59C99E90B1}"/>
          </ac:spMkLst>
        </pc:spChg>
        <pc:spChg chg="mod">
          <ac:chgData name="Nathália Demetrio" userId="73b6c4bd58836735" providerId="LiveId" clId="{903CFEA7-ED32-4E93-B7C4-6326B4F2B84B}" dt="2022-10-21T15:07:07.816" v="8917" actId="1076"/>
          <ac:spMkLst>
            <pc:docMk/>
            <pc:sldMk cId="3230492912" sldId="1794"/>
            <ac:spMk id="2051" creationId="{BBF37896-4EB2-D187-77BF-73576AD126BF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4" creationId="{4659E360-66FD-BA65-2603-033AF4917300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5" creationId="{5E8FF891-BC21-3A4F-5D8F-6D7DDE3DEBDD}"/>
          </ac:spMkLst>
        </pc:spChg>
        <pc:spChg chg="mod">
          <ac:chgData name="Nathália Demetrio" userId="73b6c4bd58836735" providerId="LiveId" clId="{903CFEA7-ED32-4E93-B7C4-6326B4F2B84B}" dt="2022-10-21T15:09:37.901" v="8954" actId="164"/>
          <ac:spMkLst>
            <pc:docMk/>
            <pc:sldMk cId="3230492912" sldId="1794"/>
            <ac:spMk id="2058" creationId="{7EBDF80C-9D7B-4CD1-5218-C4C96B5F7463}"/>
          </ac:spMkLst>
        </pc:spChg>
        <pc:spChg chg="mod or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2" creationId="{AA834925-0C1A-0AF2-93E1-48A7263FB5F2}"/>
          </ac:spMkLst>
        </pc:spChg>
        <pc:spChg chg="mo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3" creationId="{C0CA31F6-0368-A227-6414-83A18D0C7AD8}"/>
          </ac:spMkLst>
        </pc:spChg>
        <pc:grpChg chg="add mod">
          <ac:chgData name="Nathália Demetrio" userId="73b6c4bd58836735" providerId="LiveId" clId="{903CFEA7-ED32-4E93-B7C4-6326B4F2B84B}" dt="2022-10-21T15:07:44.456" v="8925" actId="164"/>
          <ac:grpSpMkLst>
            <pc:docMk/>
            <pc:sldMk cId="3230492912" sldId="1794"/>
            <ac:grpSpMk id="4" creationId="{57D7BEFA-6C5C-4903-950A-BA8CA1196116}"/>
          </ac:grpSpMkLst>
        </pc:grpChg>
        <pc:grpChg chg="add mod">
          <ac:chgData name="Nathália Demetrio" userId="73b6c4bd58836735" providerId="LiveId" clId="{903CFEA7-ED32-4E93-B7C4-6326B4F2B84B}" dt="2022-10-21T15:09:24.062" v="8951" actId="164"/>
          <ac:grpSpMkLst>
            <pc:docMk/>
            <pc:sldMk cId="3230492912" sldId="1794"/>
            <ac:grpSpMk id="5" creationId="{CD68A8CB-C7FD-41D0-AD65-7F11480A452F}"/>
          </ac:grpSpMkLst>
        </pc:grpChg>
        <pc:grpChg chg="add mod">
          <ac:chgData name="Nathália Demetrio" userId="73b6c4bd58836735" providerId="LiveId" clId="{903CFEA7-ED32-4E93-B7C4-6326B4F2B84B}" dt="2022-10-21T15:09:37.901" v="8954" actId="164"/>
          <ac:grpSpMkLst>
            <pc:docMk/>
            <pc:sldMk cId="3230492912" sldId="1794"/>
            <ac:grpSpMk id="6" creationId="{D47A1C3E-AD09-463B-B01D-9BDEBAD51B77}"/>
          </ac:grpSpMkLst>
        </pc:grpChg>
        <pc:grpChg chg="add mod">
          <ac:chgData name="Nathália Demetrio" userId="73b6c4bd58836735" providerId="LiveId" clId="{903CFEA7-ED32-4E93-B7C4-6326B4F2B84B}" dt="2022-10-21T15:09:53.635" v="8957" actId="164"/>
          <ac:grpSpMkLst>
            <pc:docMk/>
            <pc:sldMk cId="3230492912" sldId="1794"/>
            <ac:grpSpMk id="7" creationId="{2CDF980C-DAC0-45F8-998C-BBE1F629A5EA}"/>
          </ac:grpSpMkLst>
        </pc:grpChg>
        <pc:grpChg chg="add mod">
          <ac:chgData name="Nathália Demetrio" userId="73b6c4bd58836735" providerId="LiveId" clId="{903CFEA7-ED32-4E93-B7C4-6326B4F2B84B}" dt="2022-10-21T12:43:18.653" v="8216" actId="164"/>
          <ac:grpSpMkLst>
            <pc:docMk/>
            <pc:sldMk cId="3230492912" sldId="1794"/>
            <ac:grpSpMk id="71" creationId="{B96ED9B1-D112-4577-9C5F-16E1A972A7DD}"/>
          </ac:grpSpMkLst>
        </pc:grpChg>
        <pc:picChg chg="add del mod">
          <ac:chgData name="Nathália Demetrio" userId="73b6c4bd58836735" providerId="LiveId" clId="{903CFEA7-ED32-4E93-B7C4-6326B4F2B84B}" dt="2022-10-21T14:31:21.300" v="8815" actId="478"/>
          <ac:picMkLst>
            <pc:docMk/>
            <pc:sldMk cId="3230492912" sldId="1794"/>
            <ac:picMk id="3" creationId="{5F6CA145-575C-4038-8D48-39A5902D9CF4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19" creationId="{77DFD3AC-B2C6-861F-1C7A-C71B392E0B8C}"/>
          </ac:picMkLst>
        </pc:picChg>
        <pc:picChg chg="del mod">
          <ac:chgData name="Nathália Demetrio" userId="73b6c4bd58836735" providerId="LiveId" clId="{903CFEA7-ED32-4E93-B7C4-6326B4F2B84B}" dt="2022-10-21T00:26:59.202" v="7317" actId="478"/>
          <ac:picMkLst>
            <pc:docMk/>
            <pc:sldMk cId="3230492912" sldId="1794"/>
            <ac:picMk id="31" creationId="{7D2C1AE6-092C-5EC7-4C92-D769FF5611EE}"/>
          </ac:picMkLst>
        </pc:picChg>
        <pc:picChg chg="add mod">
          <ac:chgData name="Nathália Demetrio" userId="73b6c4bd58836735" providerId="LiveId" clId="{903CFEA7-ED32-4E93-B7C4-6326B4F2B84B}" dt="2022-10-21T12:43:51.025" v="8225" actId="1076"/>
          <ac:picMkLst>
            <pc:docMk/>
            <pc:sldMk cId="3230492912" sldId="1794"/>
            <ac:picMk id="31" creationId="{DBCBA58B-78D6-4D94-8474-B4C38CE3969F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34" creationId="{460607FE-2CC5-192B-9D66-C7F1E3006F85}"/>
          </ac:picMkLst>
        </pc:picChg>
        <pc:picChg chg="add mod">
          <ac:chgData name="Nathália Demetrio" userId="73b6c4bd58836735" providerId="LiveId" clId="{903CFEA7-ED32-4E93-B7C4-6326B4F2B84B}" dt="2022-10-21T12:45:50.143" v="8336" actId="1076"/>
          <ac:picMkLst>
            <pc:docMk/>
            <pc:sldMk cId="3230492912" sldId="1794"/>
            <ac:picMk id="64" creationId="{2F31B74F-112E-4B08-8C51-97BEE2BB155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2" creationId="{07ABF747-ED4F-4350-9D79-7B86E93F913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3" creationId="{E4F8B340-9D74-460F-B59D-A22D971BA21B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4" creationId="{F0C72F2F-36B1-457A-9B00-A50D97D9F282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5" creationId="{7066B00C-F6F5-4E3A-881C-B5B717F989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6" creationId="{6708B49A-E895-48CF-8226-C3D2D35D3505}"/>
          </ac:picMkLst>
        </pc:picChg>
        <pc:picChg chg="add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7" creationId="{EF008F3C-C63F-462F-9B8B-4114152EC07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8" creationId="{6F1166AD-7C4A-4122-9B2D-7ABC6EB9CC2C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9" creationId="{860D31FE-3FCE-490F-A8C2-EDF732CC0A6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0" creationId="{FC84BF8E-422C-48B5-B827-E667C55340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1" creationId="{5A27C9D4-280A-473D-9598-CA21C99EBC4E}"/>
          </ac:picMkLst>
        </pc:picChg>
        <pc:picChg chg="add mod">
          <ac:chgData name="Nathália Demetrio" userId="73b6c4bd58836735" providerId="LiveId" clId="{903CFEA7-ED32-4E93-B7C4-6326B4F2B84B}" dt="2022-10-21T14:32:59.371" v="8838" actId="1076"/>
          <ac:picMkLst>
            <pc:docMk/>
            <pc:sldMk cId="3230492912" sldId="1794"/>
            <ac:picMk id="89" creationId="{726213E8-3319-4A5A-B221-16BBAB5156EE}"/>
          </ac:picMkLst>
        </pc:picChg>
        <pc:picChg chg="del mod">
          <ac:chgData name="Nathália Demetrio" userId="73b6c4bd58836735" providerId="LiveId" clId="{903CFEA7-ED32-4E93-B7C4-6326B4F2B84B}" dt="2022-10-21T14:30:58.141" v="8810" actId="478"/>
          <ac:picMkLst>
            <pc:docMk/>
            <pc:sldMk cId="3230492912" sldId="1794"/>
            <ac:picMk id="1026" creationId="{4B9F546E-D63F-53BE-F55A-358B2A742E3B}"/>
          </ac:picMkLst>
        </pc:picChg>
        <pc:picChg chg="add del mod">
          <ac:chgData name="Nathália Demetrio" userId="73b6c4bd58836735" providerId="LiveId" clId="{903CFEA7-ED32-4E93-B7C4-6326B4F2B84B}" dt="2022-10-21T14:31:56.693" v="8820" actId="478"/>
          <ac:picMkLst>
            <pc:docMk/>
            <pc:sldMk cId="3230492912" sldId="1794"/>
            <ac:picMk id="1028" creationId="{DD5CEE05-298F-4AD8-A7B8-B1EEAE68AA65}"/>
          </ac:picMkLst>
        </pc:picChg>
        <pc:picChg chg="add mod">
          <ac:chgData name="Nathália Demetrio" userId="73b6c4bd58836735" providerId="LiveId" clId="{903CFEA7-ED32-4E93-B7C4-6326B4F2B84B}" dt="2022-10-21T15:07:44.456" v="8925" actId="164"/>
          <ac:picMkLst>
            <pc:docMk/>
            <pc:sldMk cId="3230492912" sldId="1794"/>
            <ac:picMk id="1030" creationId="{F2DF8F28-5D96-4E80-91E2-BC56BFD5BF9C}"/>
          </ac:picMkLst>
        </pc:picChg>
        <pc:picChg chg="mod">
          <ac:chgData name="Nathália Demetrio" userId="73b6c4bd58836735" providerId="LiveId" clId="{903CFEA7-ED32-4E93-B7C4-6326B4F2B84B}" dt="2022-10-21T15:09:37.901" v="8954" actId="164"/>
          <ac:picMkLst>
            <pc:docMk/>
            <pc:sldMk cId="3230492912" sldId="1794"/>
            <ac:picMk id="2057" creationId="{88D4EAFD-F49B-0B74-0B95-DCCB46261775}"/>
          </ac:picMkLst>
        </pc:picChg>
        <pc:picChg chg="del mod">
          <ac:chgData name="Nathália Demetrio" userId="73b6c4bd58836735" providerId="LiveId" clId="{903CFEA7-ED32-4E93-B7C4-6326B4F2B84B}" dt="2022-10-21T00:26:11.619" v="7312" actId="478"/>
          <ac:picMkLst>
            <pc:docMk/>
            <pc:sldMk cId="3230492912" sldId="1794"/>
            <ac:picMk id="2059" creationId="{F08368A3-7F8F-8492-F6E2-B34577902389}"/>
          </ac:picMkLst>
        </pc:pic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67" creationId="{17AE2A1B-90B2-47C6-B0CE-F58F01B4B8E2}"/>
          </ac:cxnSpMkLst>
        </pc:cxn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90" creationId="{A99AEB74-39BC-45E0-9E66-853285243E39}"/>
          </ac:cxnSpMkLst>
        </pc:cxnChg>
      </pc:sldChg>
      <pc:sldChg chg="addSp delSp add mod ord">
        <pc:chgData name="Nathália Demetrio" userId="73b6c4bd58836735" providerId="LiveId" clId="{903CFEA7-ED32-4E93-B7C4-6326B4F2B84B}" dt="2022-10-21T20:12:59.395" v="9670"/>
        <pc:sldMkLst>
          <pc:docMk/>
          <pc:sldMk cId="2162489693" sldId="1795"/>
        </pc:sldMkLst>
        <pc:picChg chg="add del">
          <ac:chgData name="Nathália Demetrio" userId="73b6c4bd58836735" providerId="LiveId" clId="{903CFEA7-ED32-4E93-B7C4-6326B4F2B84B}" dt="2022-10-21T20:07:21.615" v="9620" actId="478"/>
          <ac:picMkLst>
            <pc:docMk/>
            <pc:sldMk cId="2162489693" sldId="1795"/>
            <ac:picMk id="4" creationId="{6CEE3C1C-0174-4E44-8FCE-2A87F63F44FF}"/>
          </ac:picMkLst>
        </pc:picChg>
      </pc:sldChg>
      <pc:sldChg chg="addSp delSp modSp del mod ord modShow">
        <pc:chgData name="Nathália Demetrio" userId="73b6c4bd58836735" providerId="LiveId" clId="{903CFEA7-ED32-4E93-B7C4-6326B4F2B84B}" dt="2022-10-21T18:36:24.023" v="9330" actId="2696"/>
        <pc:sldMkLst>
          <pc:docMk/>
          <pc:sldMk cId="3962137401" sldId="1795"/>
        </pc:sldMkLst>
        <pc:spChg chg="mod">
          <ac:chgData name="Nathália Demetrio" userId="73b6c4bd58836735" providerId="LiveId" clId="{903CFEA7-ED32-4E93-B7C4-6326B4F2B84B}" dt="2022-10-21T08:50:44.216" v="7674" actId="207"/>
          <ac:spMkLst>
            <pc:docMk/>
            <pc:sldMk cId="3962137401" sldId="1795"/>
            <ac:spMk id="5" creationId="{A597A57D-E351-7E74-DE2E-9DD4A64ADFBC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6" creationId="{F9959A28-4FEB-2CBF-D1E1-E3BE7A5CC03A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8" creationId="{F915ABBD-BBE8-8EEF-8FA5-EE0E0FAC8455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0" creationId="{0A642716-2770-140A-21BF-B70165EA3333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1" creationId="{4B6D6CB0-4C11-D964-E494-BEAD271511C2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2" creationId="{8A184399-DC5B-009D-D1C7-BA67FD33A79A}"/>
          </ac:spMkLst>
        </pc:spChg>
        <pc:spChg chg="add mod ord">
          <ac:chgData name="Nathália Demetrio" userId="73b6c4bd58836735" providerId="LiveId" clId="{903CFEA7-ED32-4E93-B7C4-6326B4F2B84B}" dt="2022-10-21T08:46:35.798" v="7626" actId="167"/>
          <ac:spMkLst>
            <pc:docMk/>
            <pc:sldMk cId="3962137401" sldId="1795"/>
            <ac:spMk id="30" creationId="{51E976EC-D80F-458B-9B4B-0E1CC8BDE6B4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31" creationId="{4D548CA0-C7A1-43D9-8C65-8AFA9F3ED771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51" creationId="{44BFBED3-5C48-4754-B208-C38D8833F19B}"/>
          </ac:spMkLst>
        </pc:spChg>
        <pc:spChg chg="mod topLvl">
          <ac:chgData name="Nathália Demetrio" userId="73b6c4bd58836735" providerId="LiveId" clId="{903CFEA7-ED32-4E93-B7C4-6326B4F2B84B}" dt="2022-10-21T08:48:20.544" v="7651" actId="207"/>
          <ac:spMkLst>
            <pc:docMk/>
            <pc:sldMk cId="3962137401" sldId="1795"/>
            <ac:spMk id="75" creationId="{AA5361E4-B8E5-0765-7513-16CD307387A0}"/>
          </ac:spMkLst>
        </pc:spChg>
        <pc:spChg chg="add del mod topLvl">
          <ac:chgData name="Nathália Demetrio" userId="73b6c4bd58836735" providerId="LiveId" clId="{903CFEA7-ED32-4E93-B7C4-6326B4F2B84B}" dt="2022-10-21T08:48:12.918" v="7650" actId="207"/>
          <ac:spMkLst>
            <pc:docMk/>
            <pc:sldMk cId="3962137401" sldId="1795"/>
            <ac:spMk id="77" creationId="{97AB7214-4A62-583F-E901-0E4B2654704B}"/>
          </ac:spMkLst>
        </pc:spChg>
        <pc:grpChg chg="add del mod">
          <ac:chgData name="Nathália Demetrio" userId="73b6c4bd58836735" providerId="LiveId" clId="{903CFEA7-ED32-4E93-B7C4-6326B4F2B84B}" dt="2022-10-21T08:50:22.739" v="7669" actId="478"/>
          <ac:grpSpMkLst>
            <pc:docMk/>
            <pc:sldMk cId="3962137401" sldId="1795"/>
            <ac:grpSpMk id="3" creationId="{DAE5EE7B-B858-44D0-977B-24CB01603A64}"/>
          </ac:grpSpMkLst>
        </pc:grpChg>
        <pc:grpChg chg="add mod">
          <ac:chgData name="Nathália Demetrio" userId="73b6c4bd58836735" providerId="LiveId" clId="{903CFEA7-ED32-4E93-B7C4-6326B4F2B84B}" dt="2022-10-21T08:50:32.770" v="7673" actId="14100"/>
          <ac:grpSpMkLst>
            <pc:docMk/>
            <pc:sldMk cId="3962137401" sldId="1795"/>
            <ac:grpSpMk id="32" creationId="{714A31E3-1DC2-44B7-BFAD-3D7AB8B5999C}"/>
          </ac:grpSpMkLst>
        </pc:grpChg>
        <pc:grpChg chg="mod">
          <ac:chgData name="Nathália Demetrio" userId="73b6c4bd58836735" providerId="LiveId" clId="{903CFEA7-ED32-4E93-B7C4-6326B4F2B84B}" dt="2022-10-21T08:42:52.802" v="7569" actId="14100"/>
          <ac:grpSpMkLst>
            <pc:docMk/>
            <pc:sldMk cId="3962137401" sldId="1795"/>
            <ac:grpSpMk id="35" creationId="{2E2B13FE-AC58-4B0C-DB50-43BE73C2B870}"/>
          </ac:grpSpMkLst>
        </pc:grpChg>
        <pc:grpChg chg="del mod">
          <ac:chgData name="Nathália Demetrio" userId="73b6c4bd58836735" providerId="LiveId" clId="{903CFEA7-ED32-4E93-B7C4-6326B4F2B84B}" dt="2022-10-21T08:40:26.310" v="7537" actId="165"/>
          <ac:grpSpMkLst>
            <pc:docMk/>
            <pc:sldMk cId="3962137401" sldId="1795"/>
            <ac:grpSpMk id="78" creationId="{AF2CEA46-F133-20E3-A1AE-632E654043E7}"/>
          </ac:grpSpMkLst>
        </pc:grpChg>
        <pc:picChg chg="mod modCrop">
          <ac:chgData name="Nathália Demetrio" userId="73b6c4bd58836735" providerId="LiveId" clId="{903CFEA7-ED32-4E93-B7C4-6326B4F2B84B}" dt="2022-10-21T08:47:40.844" v="7649" actId="732"/>
          <ac:picMkLst>
            <pc:docMk/>
            <pc:sldMk cId="3962137401" sldId="1795"/>
            <ac:picMk id="36" creationId="{AD804861-8651-8C78-277C-B1AC1E90A464}"/>
          </ac:picMkLst>
        </pc:picChg>
        <pc:picChg chg="mod modCrop">
          <ac:chgData name="Nathália Demetrio" userId="73b6c4bd58836735" providerId="LiveId" clId="{903CFEA7-ED32-4E93-B7C4-6326B4F2B84B}" dt="2022-10-21T08:47:29.964" v="7648" actId="732"/>
          <ac:picMkLst>
            <pc:docMk/>
            <pc:sldMk cId="3962137401" sldId="1795"/>
            <ac:picMk id="37" creationId="{A341A0F9-BF1F-ED6A-CB7F-6DC43CDAC99F}"/>
          </ac:picMkLst>
        </pc:picChg>
        <pc:picChg chg="add mod">
          <ac:chgData name="Nathália Demetrio" userId="73b6c4bd58836735" providerId="LiveId" clId="{903CFEA7-ED32-4E93-B7C4-6326B4F2B84B}" dt="2022-10-21T08:45:21.749" v="7597" actId="1076"/>
          <ac:picMkLst>
            <pc:docMk/>
            <pc:sldMk cId="3962137401" sldId="1795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08:45:25.136" v="7598" actId="1076"/>
          <ac:picMkLst>
            <pc:docMk/>
            <pc:sldMk cId="3962137401" sldId="1795"/>
            <ac:picMk id="1026" creationId="{FDC0A740-4E76-4631-B498-8FBCC3583FEE}"/>
          </ac:picMkLst>
        </pc:picChg>
        <pc:cxnChg chg="add del mod">
          <ac:chgData name="Nathália Demetrio" userId="73b6c4bd58836735" providerId="LiveId" clId="{903CFEA7-ED32-4E93-B7C4-6326B4F2B84B}" dt="2022-10-21T08:44:14.140" v="7582" actId="478"/>
          <ac:cxnSpMkLst>
            <pc:docMk/>
            <pc:sldMk cId="3962137401" sldId="1795"/>
            <ac:cxnSpMk id="7" creationId="{57F0C43F-52F2-4EAF-970B-F3ADF3985597}"/>
          </ac:cxnSpMkLst>
        </pc:cxnChg>
        <pc:cxnChg chg="add del mod">
          <ac:chgData name="Nathália Demetrio" userId="73b6c4bd58836735" providerId="LiveId" clId="{903CFEA7-ED32-4E93-B7C4-6326B4F2B84B}" dt="2022-10-21T08:46:39.044" v="7627" actId="478"/>
          <ac:cxnSpMkLst>
            <pc:docMk/>
            <pc:sldMk cId="3962137401" sldId="1795"/>
            <ac:cxnSpMk id="24" creationId="{6B90D233-7894-4802-802C-F7709384C9C4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6" creationId="{82E2346B-5E58-41C9-9019-077B2BD83561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9" creationId="{C25F2C15-F655-487E-98F1-EB5A84B47018}"/>
          </ac:cxnSpMkLst>
        </pc:cxnChg>
      </pc:sldChg>
      <pc:sldChg chg="addSp delSp modSp mod delAnim modAnim modNotesTx">
        <pc:chgData name="Nathália Demetrio" userId="73b6c4bd58836735" providerId="LiveId" clId="{903CFEA7-ED32-4E93-B7C4-6326B4F2B84B}" dt="2022-10-21T14:18:03.222" v="8809"/>
        <pc:sldMkLst>
          <pc:docMk/>
          <pc:sldMk cId="4114519066" sldId="1796"/>
        </pc:sldMkLst>
        <pc:spChg chg="mod">
          <ac:chgData name="Nathália Demetrio" userId="73b6c4bd58836735" providerId="LiveId" clId="{903CFEA7-ED32-4E93-B7C4-6326B4F2B84B}" dt="2022-10-21T12:04:19.439" v="8048" actId="14100"/>
          <ac:spMkLst>
            <pc:docMk/>
            <pc:sldMk cId="4114519066" sldId="1796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08:51.783" v="7123" actId="1076"/>
          <ac:spMkLst>
            <pc:docMk/>
            <pc:sldMk cId="4114519066" sldId="1796"/>
            <ac:spMk id="4" creationId="{AF3105BF-D99A-DD84-DB5A-F23D4DD5CF13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5" creationId="{50B28B35-BB12-C0AB-3705-CB534311CCA4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6" creationId="{5705EFD0-E52D-7E5B-1A70-D310547C4A06}"/>
          </ac:spMkLst>
        </pc:spChg>
        <pc:spChg chg="add del mod">
          <ac:chgData name="Nathália Demetrio" userId="73b6c4bd58836735" providerId="LiveId" clId="{903CFEA7-ED32-4E93-B7C4-6326B4F2B84B}" dt="2022-10-21T00:08:53.804" v="7124" actId="478"/>
          <ac:spMkLst>
            <pc:docMk/>
            <pc:sldMk cId="4114519066" sldId="1796"/>
            <ac:spMk id="28" creationId="{2B23E4A0-1839-42FE-BE7E-5C177565F97B}"/>
          </ac:spMkLst>
        </pc:spChg>
        <pc:spChg chg="add mod">
          <ac:chgData name="Nathália Demetrio" userId="73b6c4bd58836735" providerId="LiveId" clId="{903CFEA7-ED32-4E93-B7C4-6326B4F2B84B}" dt="2022-10-21T13:57:40.340" v="8778" actId="1076"/>
          <ac:spMkLst>
            <pc:docMk/>
            <pc:sldMk cId="4114519066" sldId="1796"/>
            <ac:spMk id="28" creationId="{5928250E-FA3F-4BE4-AEDB-7350DCD35C19}"/>
          </ac:spMkLst>
        </pc:spChg>
        <pc:spChg chg="del">
          <ac:chgData name="Nathália Demetrio" userId="73b6c4bd58836735" providerId="LiveId" clId="{903CFEA7-ED32-4E93-B7C4-6326B4F2B84B}" dt="2022-10-20T23:15:48.406" v="7077" actId="478"/>
          <ac:spMkLst>
            <pc:docMk/>
            <pc:sldMk cId="4114519066" sldId="1796"/>
            <ac:spMk id="34" creationId="{C6659044-E17A-4FD1-A303-BE8F4A1BDE7B}"/>
          </ac:spMkLst>
        </pc:spChg>
        <pc:spChg chg="mod">
          <ac:chgData name="Nathália Demetrio" userId="73b6c4bd58836735" providerId="LiveId" clId="{903CFEA7-ED32-4E93-B7C4-6326B4F2B84B}" dt="2022-10-21T12:03:45.777" v="8017" actId="1076"/>
          <ac:spMkLst>
            <pc:docMk/>
            <pc:sldMk cId="4114519066" sldId="1796"/>
            <ac:spMk id="85" creationId="{048B0E4C-3D38-02CB-68B2-A5FD632E2D50}"/>
          </ac:spMkLst>
        </pc:sp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1" creationId="{00A2D043-9C50-4627-8BD5-66553AA14692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2" creationId="{533EEDD7-FBBD-43B7-B8A5-1C3A233FD18F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3" creationId="{D5DADEA2-9241-4A99-9BB0-C6140ACE07A5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2" creationId="{104A89DC-2644-2EFD-AC79-5161B2BAC500}"/>
          </ac:picMkLst>
        </pc:picChg>
        <pc:picChg chg="mod">
          <ac:chgData name="Nathália Demetrio" userId="73b6c4bd58836735" providerId="LiveId" clId="{903CFEA7-ED32-4E93-B7C4-6326B4F2B84B}" dt="2022-10-21T13:56:00.262" v="8690" actId="1076"/>
          <ac:picMkLst>
            <pc:docMk/>
            <pc:sldMk cId="4114519066" sldId="1796"/>
            <ac:picMk id="64" creationId="{04A944C1-47C4-2576-415C-348FAA11C921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6" creationId="{D97FE394-B5E5-85B2-9B00-D9E122745708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8" creationId="{2E5140BA-E97B-38E4-22A9-900F26A68636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70" creationId="{3377A656-8FDC-148D-3C7F-65666427E4C1}"/>
          </ac:picMkLst>
        </pc:picChg>
        <pc:picChg chg="del">
          <ac:chgData name="Nathália Demetrio" userId="73b6c4bd58836735" providerId="LiveId" clId="{903CFEA7-ED32-4E93-B7C4-6326B4F2B84B}" dt="2022-10-20T23:15:50.189" v="7078" actId="478"/>
          <ac:picMkLst>
            <pc:docMk/>
            <pc:sldMk cId="4114519066" sldId="1796"/>
            <ac:picMk id="83" creationId="{E663ADC8-8348-48D7-4CFD-C58FE7E679B7}"/>
          </ac:picMkLst>
        </pc:picChg>
        <pc:cxnChg chg="mod">
          <ac:chgData name="Nathália Demetrio" userId="73b6c4bd58836735" providerId="LiveId" clId="{903CFEA7-ED32-4E93-B7C4-6326B4F2B84B}" dt="2022-10-21T13:55:24.016" v="8682" actId="1076"/>
          <ac:cxnSpMkLst>
            <pc:docMk/>
            <pc:sldMk cId="4114519066" sldId="1796"/>
            <ac:cxnSpMk id="14" creationId="{D5F62F9F-3CE0-8134-A674-061237E8E663}"/>
          </ac:cxnSpMkLst>
        </pc:cxnChg>
        <pc:cxnChg chg="mod">
          <ac:chgData name="Nathália Demetrio" userId="73b6c4bd58836735" providerId="LiveId" clId="{903CFEA7-ED32-4E93-B7C4-6326B4F2B84B}" dt="2022-10-21T13:55:28.087" v="8685" actId="1036"/>
          <ac:cxnSpMkLst>
            <pc:docMk/>
            <pc:sldMk cId="4114519066" sldId="1796"/>
            <ac:cxnSpMk id="35" creationId="{568398BE-7B20-7017-0362-C646E7158984}"/>
          </ac:cxnSpMkLst>
        </pc:cxnChg>
      </pc:sldChg>
      <pc:sldChg chg="add del">
        <pc:chgData name="Nathália Demetrio" userId="73b6c4bd58836735" providerId="LiveId" clId="{903CFEA7-ED32-4E93-B7C4-6326B4F2B84B}" dt="2022-10-21T00:27:12.638" v="7318" actId="47"/>
        <pc:sldMkLst>
          <pc:docMk/>
          <pc:sldMk cId="203000267" sldId="1797"/>
        </pc:sldMkLst>
      </pc:sldChg>
      <pc:sldChg chg="addSp modSp add modAnim">
        <pc:chgData name="Nathália Demetrio" userId="73b6c4bd58836735" providerId="LiveId" clId="{903CFEA7-ED32-4E93-B7C4-6326B4F2B84B}" dt="2022-10-21T00:44:20.300" v="7430"/>
        <pc:sldMkLst>
          <pc:docMk/>
          <pc:sldMk cId="763173247" sldId="1797"/>
        </pc:sldMkLst>
        <pc:picChg chg="add mod">
          <ac:chgData name="Nathália Demetrio" userId="73b6c4bd58836735" providerId="LiveId" clId="{903CFEA7-ED32-4E93-B7C4-6326B4F2B84B}" dt="2022-10-21T00:36:45.758" v="7347" actId="1076"/>
          <ac:picMkLst>
            <pc:docMk/>
            <pc:sldMk cId="763173247" sldId="1797"/>
            <ac:picMk id="41" creationId="{50A06D85-8A91-4CD3-95F5-B97202D86B40}"/>
          </ac:picMkLst>
        </pc:picChg>
        <pc:picChg chg="add mod">
          <ac:chgData name="Nathália Demetrio" userId="73b6c4bd58836735" providerId="LiveId" clId="{903CFEA7-ED32-4E93-B7C4-6326B4F2B84B}" dt="2022-10-21T00:40:18.650" v="7424" actId="1037"/>
          <ac:picMkLst>
            <pc:docMk/>
            <pc:sldMk cId="763173247" sldId="1797"/>
            <ac:picMk id="42" creationId="{6E33C8EF-120A-47E7-A109-6B0F7897E98A}"/>
          </ac:picMkLst>
        </pc:picChg>
        <pc:picChg chg="add mod">
          <ac:chgData name="Nathália Demetrio" userId="73b6c4bd58836735" providerId="LiveId" clId="{903CFEA7-ED32-4E93-B7C4-6326B4F2B84B}" dt="2022-10-21T00:38:37.411" v="7383" actId="1038"/>
          <ac:picMkLst>
            <pc:docMk/>
            <pc:sldMk cId="763173247" sldId="1797"/>
            <ac:picMk id="43" creationId="{FB649209-7B4E-441A-909E-5587C9CEB961}"/>
          </ac:picMkLst>
        </pc:picChg>
        <pc:picChg chg="add mod">
          <ac:chgData name="Nathália Demetrio" userId="73b6c4bd58836735" providerId="LiveId" clId="{903CFEA7-ED32-4E93-B7C4-6326B4F2B84B}" dt="2022-10-21T00:40:35.586" v="7429" actId="1038"/>
          <ac:picMkLst>
            <pc:docMk/>
            <pc:sldMk cId="763173247" sldId="1797"/>
            <ac:picMk id="44" creationId="{D2BD46AF-3702-430C-9127-207A0D400807}"/>
          </ac:picMkLst>
        </pc:picChg>
        <pc:picChg chg="add mod">
          <ac:chgData name="Nathália Demetrio" userId="73b6c4bd58836735" providerId="LiveId" clId="{903CFEA7-ED32-4E93-B7C4-6326B4F2B84B}" dt="2022-10-21T00:40:29.906" v="7427" actId="1035"/>
          <ac:picMkLst>
            <pc:docMk/>
            <pc:sldMk cId="763173247" sldId="1797"/>
            <ac:picMk id="45" creationId="{202AB976-2BCD-49E1-8E3E-5FF603122D6A}"/>
          </ac:picMkLst>
        </pc:picChg>
        <pc:picChg chg="add mod">
          <ac:chgData name="Nathália Demetrio" userId="73b6c4bd58836735" providerId="LiveId" clId="{903CFEA7-ED32-4E93-B7C4-6326B4F2B84B}" dt="2022-10-21T00:39:54.026" v="7415" actId="1035"/>
          <ac:picMkLst>
            <pc:docMk/>
            <pc:sldMk cId="763173247" sldId="1797"/>
            <ac:picMk id="47" creationId="{A3E86730-9BFF-4E4E-BB4F-3133D717EC70}"/>
          </ac:picMkLst>
        </pc:picChg>
      </pc:sldChg>
      <pc:sldChg chg="addSp delSp modSp mod modAnim modNotesTx">
        <pc:chgData name="Nathália Demetrio" userId="73b6c4bd58836735" providerId="LiveId" clId="{903CFEA7-ED32-4E93-B7C4-6326B4F2B84B}" dt="2022-10-21T15:32:34.799" v="9329"/>
        <pc:sldMkLst>
          <pc:docMk/>
          <pc:sldMk cId="1660118008" sldId="1799"/>
        </pc:sldMkLst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6" creationId="{7B5001D4-5606-B29D-2F67-4002D06E02BE}"/>
          </ac:spMkLst>
        </pc:spChg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7" creationId="{1C970F2E-8B1E-0805-96A4-E7193B6D6D64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8" creationId="{5023A797-7AD7-DDAE-3897-F860DDCB5BEA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9" creationId="{6965512E-AC59-5EB1-D399-F774CE5002AB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0" creationId="{4095ABB6-AFE4-61F7-779A-AA5CDDE5625F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1" creationId="{169233C5-3D44-EE41-7D22-B338BA3C3B7E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2" creationId="{E2526D68-4151-3E78-F5EE-E4723B8ECA1C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3" creationId="{F9DF8D12-8360-F44A-0926-CE1C3DEAD0DD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4" creationId="{38DE9276-BF3D-B155-CB7D-260FE0FC3B75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5" creationId="{7994FD31-3D9B-907B-4F15-2C4157E41039}"/>
          </ac:spMkLst>
        </pc:spChg>
        <pc:spChg chg="del mod">
          <ac:chgData name="Nathália Demetrio" userId="73b6c4bd58836735" providerId="LiveId" clId="{903CFEA7-ED32-4E93-B7C4-6326B4F2B84B}" dt="2022-10-21T15:14:52.644" v="9019" actId="478"/>
          <ac:spMkLst>
            <pc:docMk/>
            <pc:sldMk cId="1660118008" sldId="1799"/>
            <ac:spMk id="31" creationId="{0B22674B-026D-1325-F07A-EA986365F84F}"/>
          </ac:spMkLst>
        </pc:spChg>
        <pc:spChg chg="add mod">
          <ac:chgData name="Nathália Demetrio" userId="73b6c4bd58836735" providerId="LiveId" clId="{903CFEA7-ED32-4E93-B7C4-6326B4F2B84B}" dt="2022-10-21T15:25:51.805" v="9122" actId="14100"/>
          <ac:spMkLst>
            <pc:docMk/>
            <pc:sldMk cId="1660118008" sldId="1799"/>
            <ac:spMk id="43" creationId="{5F35B306-D39F-45F6-B7A1-09B10D170E15}"/>
          </ac:spMkLst>
        </pc:spChg>
        <pc:spChg chg="mod">
          <ac:chgData name="Nathália Demetrio" userId="73b6c4bd58836735" providerId="LiveId" clId="{903CFEA7-ED32-4E93-B7C4-6326B4F2B84B}" dt="2022-10-21T15:29:14.703" v="9297" actId="1076"/>
          <ac:spMkLst>
            <pc:docMk/>
            <pc:sldMk cId="1660118008" sldId="1799"/>
            <ac:spMk id="52" creationId="{148705DA-D745-67EB-EC08-E4C3742F4DF8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59" creationId="{7CFE0D72-13F3-E3D2-1310-9A04F5F3A0F6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0" creationId="{34859AD0-D509-513C-DE61-C7F675C221B7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1" creationId="{CA16F6E7-327A-7CF4-7A18-717ACA625CEA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62" creationId="{DAA18935-109D-F82B-631D-A4D1826F1CF1}"/>
          </ac:spMkLst>
        </pc:spChg>
        <pc:spChg chg="mod">
          <ac:chgData name="Nathália Demetrio" userId="73b6c4bd58836735" providerId="LiveId" clId="{903CFEA7-ED32-4E93-B7C4-6326B4F2B84B}" dt="2022-10-21T15:30:12.485" v="9303" actId="1076"/>
          <ac:spMkLst>
            <pc:docMk/>
            <pc:sldMk cId="1660118008" sldId="1799"/>
            <ac:spMk id="1024" creationId="{277DB29D-7B59-856D-B843-08DD6D13F4F2}"/>
          </ac:spMkLst>
        </pc:spChg>
        <pc:spChg chg="mod">
          <ac:chgData name="Nathália Demetrio" userId="73b6c4bd58836735" providerId="LiveId" clId="{903CFEA7-ED32-4E93-B7C4-6326B4F2B84B}" dt="2022-10-21T15:28:05.870" v="9229" actId="1076"/>
          <ac:spMkLst>
            <pc:docMk/>
            <pc:sldMk cId="1660118008" sldId="1799"/>
            <ac:spMk id="1025" creationId="{998B9FDC-A42A-BC94-A6DA-5F8C73F5E79E}"/>
          </ac:spMkLst>
        </pc:spChg>
        <pc:spChg chg="mod">
          <ac:chgData name="Nathália Demetrio" userId="73b6c4bd58836735" providerId="LiveId" clId="{903CFEA7-ED32-4E93-B7C4-6326B4F2B84B}" dt="2022-10-21T15:23:43.252" v="9069" actId="6549"/>
          <ac:spMkLst>
            <pc:docMk/>
            <pc:sldMk cId="1660118008" sldId="1799"/>
            <ac:spMk id="1037" creationId="{2686D748-361A-535D-FCBF-85528B979444}"/>
          </ac:spMkLst>
        </pc:spChg>
        <pc:spChg chg="mod">
          <ac:chgData name="Nathália Demetrio" userId="73b6c4bd58836735" providerId="LiveId" clId="{903CFEA7-ED32-4E93-B7C4-6326B4F2B84B}" dt="2022-10-21T15:28:40.578" v="9289" actId="20577"/>
          <ac:spMkLst>
            <pc:docMk/>
            <pc:sldMk cId="1660118008" sldId="1799"/>
            <ac:spMk id="1044" creationId="{C0EF846A-55A3-294E-EE18-8852BB242087}"/>
          </ac:spMkLst>
        </pc:spChg>
        <pc:grpChg chg="add mod">
          <ac:chgData name="Nathália Demetrio" userId="73b6c4bd58836735" providerId="LiveId" clId="{903CFEA7-ED32-4E93-B7C4-6326B4F2B84B}" dt="2022-10-21T15:29:55.426" v="9300" actId="164"/>
          <ac:grpSpMkLst>
            <pc:docMk/>
            <pc:sldMk cId="1660118008" sldId="1799"/>
            <ac:grpSpMk id="6" creationId="{5394AF34-F5C2-4B44-B9E2-E99C21F8F9BE}"/>
          </ac:grpSpMkLst>
        </pc:grpChg>
        <pc:grpChg chg="add mod">
          <ac:chgData name="Nathália Demetrio" userId="73b6c4bd58836735" providerId="LiveId" clId="{903CFEA7-ED32-4E93-B7C4-6326B4F2B84B}" dt="2022-10-21T15:30:02.635" v="9301" actId="164"/>
          <ac:grpSpMkLst>
            <pc:docMk/>
            <pc:sldMk cId="1660118008" sldId="1799"/>
            <ac:grpSpMk id="7" creationId="{B2AF44B1-8ECA-4497-9F17-445E5E8E92CF}"/>
          </ac:grpSpMkLst>
        </pc:grpChg>
        <pc:grpChg chg="add mod">
          <ac:chgData name="Nathália Demetrio" userId="73b6c4bd58836735" providerId="LiveId" clId="{903CFEA7-ED32-4E93-B7C4-6326B4F2B84B}" dt="2022-10-21T15:30:18.913" v="9304" actId="164"/>
          <ac:grpSpMkLst>
            <pc:docMk/>
            <pc:sldMk cId="1660118008" sldId="1799"/>
            <ac:grpSpMk id="8" creationId="{A0AC9AA5-16DE-45E8-9DED-5149AA407737}"/>
          </ac:grpSpMkLst>
        </pc:grpChg>
        <pc:grpChg chg="add mod">
          <ac:chgData name="Nathália Demetrio" userId="73b6c4bd58836735" providerId="LiveId" clId="{903CFEA7-ED32-4E93-B7C4-6326B4F2B84B}" dt="2022-10-21T15:30:27.232" v="9306" actId="164"/>
          <ac:grpSpMkLst>
            <pc:docMk/>
            <pc:sldMk cId="1660118008" sldId="1799"/>
            <ac:grpSpMk id="9" creationId="{E70F337F-E038-494C-94B9-07689020376A}"/>
          </ac:grpSpMkLst>
        </pc:grpChg>
        <pc:grpChg chg="add mod">
          <ac:chgData name="Nathália Demetrio" userId="73b6c4bd58836735" providerId="LiveId" clId="{903CFEA7-ED32-4E93-B7C4-6326B4F2B84B}" dt="2022-10-21T15:30:32.367" v="9307" actId="164"/>
          <ac:grpSpMkLst>
            <pc:docMk/>
            <pc:sldMk cId="1660118008" sldId="1799"/>
            <ac:grpSpMk id="10" creationId="{7C623C88-3192-4C62-A042-8B5D28F2E758}"/>
          </ac:grpSpMkLst>
        </pc:grpChg>
        <pc:grpChg chg="add mod">
          <ac:chgData name="Nathália Demetrio" userId="73b6c4bd58836735" providerId="LiveId" clId="{903CFEA7-ED32-4E93-B7C4-6326B4F2B84B}" dt="2022-10-21T15:30:41.316" v="9308" actId="164"/>
          <ac:grpSpMkLst>
            <pc:docMk/>
            <pc:sldMk cId="1660118008" sldId="1799"/>
            <ac:grpSpMk id="11" creationId="{3027C6D9-80A5-41A1-B75E-3CD828D50FC6}"/>
          </ac:grpSpMkLst>
        </pc:grpChg>
        <pc:grpChg chg="add mod">
          <ac:chgData name="Nathália Demetrio" userId="73b6c4bd58836735" providerId="LiveId" clId="{903CFEA7-ED32-4E93-B7C4-6326B4F2B84B}" dt="2022-10-21T15:30:50.941" v="9309" actId="164"/>
          <ac:grpSpMkLst>
            <pc:docMk/>
            <pc:sldMk cId="1660118008" sldId="1799"/>
            <ac:grpSpMk id="13" creationId="{C6FA9C36-8040-4C77-A779-0BDBAFD8CB7E}"/>
          </ac:grpSpMkLst>
        </pc:grpChg>
        <pc:grpChg chg="add mod">
          <ac:chgData name="Nathália Demetrio" userId="73b6c4bd58836735" providerId="LiveId" clId="{903CFEA7-ED32-4E93-B7C4-6326B4F2B84B}" dt="2022-10-21T15:30:55.207" v="9310" actId="164"/>
          <ac:grpSpMkLst>
            <pc:docMk/>
            <pc:sldMk cId="1660118008" sldId="1799"/>
            <ac:grpSpMk id="14" creationId="{6AF08438-6B00-4C14-A7BB-47A9F481FC2D}"/>
          </ac:grpSpMkLst>
        </pc:grpChg>
        <pc:picChg chg="mod">
          <ac:chgData name="Nathália Demetrio" userId="73b6c4bd58836735" providerId="LiveId" clId="{903CFEA7-ED32-4E93-B7C4-6326B4F2B84B}" dt="2022-10-21T15:29:55.426" v="9300" actId="164"/>
          <ac:picMkLst>
            <pc:docMk/>
            <pc:sldMk cId="1660118008" sldId="1799"/>
            <ac:picMk id="15" creationId="{0B368582-06BD-1618-7DFA-A83BA80A72F4}"/>
          </ac:picMkLst>
        </pc:picChg>
        <pc:picChg chg="mod">
          <ac:chgData name="Nathália Demetrio" userId="73b6c4bd58836735" providerId="LiveId" clId="{903CFEA7-ED32-4E93-B7C4-6326B4F2B84B}" dt="2022-10-21T15:28:48.507" v="9291" actId="1076"/>
          <ac:picMkLst>
            <pc:docMk/>
            <pc:sldMk cId="1660118008" sldId="1799"/>
            <ac:picMk id="1026" creationId="{EF8622AF-3CCA-6F34-033B-08CCB0E49B47}"/>
          </ac:picMkLst>
        </pc:pic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28" creationId="{6D6566F8-30A0-6963-DF37-6CF7103428B7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0" creationId="{7AA1F0BF-2A1A-3880-2CC2-DDD1D4A42008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4" creationId="{B29126C6-AE10-3377-CAFA-36E025F27B36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7" creationId="{1C0C7BB5-486D-BBD8-6DC8-E18216069EA8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0" creationId="{90FE886D-7B5E-F7EF-5CB6-9EB807EB3D63}"/>
          </ac:cxnSpMkLst>
        </pc:cxnChg>
        <pc:cxnChg chg="add mod">
          <ac:chgData name="Nathália Demetrio" userId="73b6c4bd58836735" providerId="LiveId" clId="{903CFEA7-ED32-4E93-B7C4-6326B4F2B84B}" dt="2022-10-21T15:25:36.828" v="9115" actId="1076"/>
          <ac:cxnSpMkLst>
            <pc:docMk/>
            <pc:sldMk cId="1660118008" sldId="1799"/>
            <ac:cxnSpMk id="42" creationId="{91513127-A631-45CE-AF8F-DBD27D5B50BF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5" creationId="{61894743-5C68-51D7-04ED-F0DDF6D1AEDB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8" creationId="{2D05C835-F30E-9342-D721-4F20DE187E7A}"/>
          </ac:cxnSpMkLst>
        </pc:cxnChg>
        <pc:cxnChg chg="mod">
          <ac:chgData name="Nathália Demetrio" userId="73b6c4bd58836735" providerId="LiveId" clId="{903CFEA7-ED32-4E93-B7C4-6326B4F2B84B}" dt="2022-10-21T15:29:26.111" v="9299" actId="14100"/>
          <ac:cxnSpMkLst>
            <pc:docMk/>
            <pc:sldMk cId="1660118008" sldId="1799"/>
            <ac:cxnSpMk id="50" creationId="{F8DF89EE-5E79-6F54-4ACA-C3B96F5A0010}"/>
          </ac:cxnSpMkLst>
        </pc:cxnChg>
        <pc:cxnChg chg="mod">
          <ac:chgData name="Nathália Demetrio" userId="73b6c4bd58836735" providerId="LiveId" clId="{903CFEA7-ED32-4E93-B7C4-6326B4F2B84B}" dt="2022-10-21T15:30:27.232" v="9306" actId="164"/>
          <ac:cxnSpMkLst>
            <pc:docMk/>
            <pc:sldMk cId="1660118008" sldId="1799"/>
            <ac:cxnSpMk id="1028" creationId="{E3D7500C-50FB-DCA5-C43A-30EB7BC7FA49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40" creationId="{E5C9FA1A-0A06-68D0-0BF7-5CEB51BB5E56}"/>
          </ac:cxnSpMkLst>
        </pc:cxnChg>
      </pc:sldChg>
      <pc:sldChg chg="add del">
        <pc:chgData name="Nathália Demetrio" userId="73b6c4bd58836735" providerId="LiveId" clId="{903CFEA7-ED32-4E93-B7C4-6326B4F2B84B}" dt="2022-10-21T19:18:59.378" v="9366"/>
        <pc:sldMkLst>
          <pc:docMk/>
          <pc:sldMk cId="2800882157" sldId="1800"/>
        </pc:sldMkLst>
      </pc:sldChg>
      <pc:sldChg chg="addSp delSp modSp add mod delAnim modAnim modShow">
        <pc:chgData name="Nathália Demetrio" userId="73b6c4bd58836735" providerId="LiveId" clId="{903CFEA7-ED32-4E93-B7C4-6326B4F2B84B}" dt="2022-10-21T20:12:44.037" v="9666" actId="693"/>
        <pc:sldMkLst>
          <pc:docMk/>
          <pc:sldMk cId="3038321842" sldId="1800"/>
        </pc:sldMkLst>
        <pc:spChg chg="mod">
          <ac:chgData name="Nathália Demetrio" userId="73b6c4bd58836735" providerId="LiveId" clId="{903CFEA7-ED32-4E93-B7C4-6326B4F2B84B}" dt="2022-10-21T20:06:35.326" v="9619" actId="20577"/>
          <ac:spMkLst>
            <pc:docMk/>
            <pc:sldMk cId="3038321842" sldId="1800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5" creationId="{A597A57D-E351-7E74-DE2E-9DD4A64ADFBC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6" creationId="{F9959A28-4FEB-2CBF-D1E1-E3BE7A5CC03A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8" creationId="{F915ABBD-BBE8-8EEF-8FA5-EE0E0FAC8455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0" creationId="{0A642716-2770-140A-21BF-B70165EA3333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1" creationId="{4B6D6CB0-4C11-D964-E494-BEAD271511C2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2" creationId="{8A184399-DC5B-009D-D1C7-BA67FD33A79A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3" creationId="{804BBD2C-82BD-36DF-591B-14889C39DC01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4" creationId="{D14501F8-5CA5-A714-59F9-4DC71F2EE793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5" creationId="{BE9A50D3-4296-F28A-1690-B44EE97BC3D4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6" creationId="{357E8D74-22FC-76A7-76E8-986943C6353B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7" creationId="{5D560A1C-AC2C-CB48-7725-C376DF4016BA}"/>
          </ac:spMkLst>
        </pc:spChg>
        <pc:spChg chg="del">
          <ac:chgData name="Nathália Demetrio" userId="73b6c4bd58836735" providerId="LiveId" clId="{903CFEA7-ED32-4E93-B7C4-6326B4F2B84B}" dt="2022-10-21T19:19:28.528" v="9373" actId="478"/>
          <ac:spMkLst>
            <pc:docMk/>
            <pc:sldMk cId="3038321842" sldId="1800"/>
            <ac:spMk id="18" creationId="{4DC0E48D-FF04-EC39-DA49-55B1D915CECE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9" creationId="{538F225D-6D89-B35F-8393-C8481FE85E14}"/>
          </ac:spMkLst>
        </pc:spChg>
        <pc:spChg chg="del">
          <ac:chgData name="Nathália Demetrio" userId="73b6c4bd58836735" providerId="LiveId" clId="{903CFEA7-ED32-4E93-B7C4-6326B4F2B84B}" dt="2022-10-21T19:19:28.528" v="9373" actId="478"/>
          <ac:spMkLst>
            <pc:docMk/>
            <pc:sldMk cId="3038321842" sldId="1800"/>
            <ac:spMk id="20" creationId="{8844D7D8-82A2-A8C5-03A0-18F14F144FCE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21" creationId="{9ED80D66-1EED-EA10-D04B-6614E6E37E6B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22" creationId="{D2376F13-68A5-FF0C-9B38-BF8ED4121052}"/>
          </ac:spMkLst>
        </pc:spChg>
        <pc:spChg chg="add mod ord">
          <ac:chgData name="Nathália Demetrio" userId="73b6c4bd58836735" providerId="LiveId" clId="{903CFEA7-ED32-4E93-B7C4-6326B4F2B84B}" dt="2022-10-21T20:08:13.795" v="9622" actId="167"/>
          <ac:spMkLst>
            <pc:docMk/>
            <pc:sldMk cId="3038321842" sldId="1800"/>
            <ac:spMk id="27" creationId="{3DC4501A-9E7A-4336-8BB5-BDDC8F196FBB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28" creationId="{6EAE0112-BDD0-3CD8-DB92-C5ED02F92320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30" creationId="{51E976EC-D80F-458B-9B4B-0E1CC8BDE6B4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31" creationId="{4D548CA0-C7A1-43D9-8C65-8AFA9F3ED771}"/>
          </ac:spMkLst>
        </pc:spChg>
        <pc:spChg chg="add del mod">
          <ac:chgData name="Nathália Demetrio" userId="73b6c4bd58836735" providerId="LiveId" clId="{903CFEA7-ED32-4E93-B7C4-6326B4F2B84B}" dt="2022-10-21T20:04:21.663" v="9490" actId="478"/>
          <ac:spMkLst>
            <pc:docMk/>
            <pc:sldMk cId="3038321842" sldId="1800"/>
            <ac:spMk id="33" creationId="{F17616F5-B453-4A62-A4F0-FC3850A21D5F}"/>
          </ac:spMkLst>
        </pc:spChg>
        <pc:spChg chg="del">
          <ac:chgData name="Nathália Demetrio" userId="73b6c4bd58836735" providerId="LiveId" clId="{903CFEA7-ED32-4E93-B7C4-6326B4F2B84B}" dt="2022-10-21T19:19:25.033" v="9371" actId="478"/>
          <ac:spMkLst>
            <pc:docMk/>
            <pc:sldMk cId="3038321842" sldId="1800"/>
            <ac:spMk id="34" creationId="{DBF4CD9A-C88A-CF0B-8382-C085B8EC6957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51" creationId="{44BFBED3-5C48-4754-B208-C38D8833F19B}"/>
          </ac:spMkLst>
        </pc:spChg>
        <pc:grpChg chg="mod">
          <ac:chgData name="Nathália Demetrio" userId="73b6c4bd58836735" providerId="LiveId" clId="{903CFEA7-ED32-4E93-B7C4-6326B4F2B84B}" dt="2022-10-21T20:05:59.377" v="9533" actId="1038"/>
          <ac:grpSpMkLst>
            <pc:docMk/>
            <pc:sldMk cId="3038321842" sldId="1800"/>
            <ac:grpSpMk id="32" creationId="{714A31E3-1DC2-44B7-BFAD-3D7AB8B5999C}"/>
          </ac:grpSpMkLst>
        </pc:grpChg>
        <pc:grpChg chg="del mod">
          <ac:chgData name="Nathália Demetrio" userId="73b6c4bd58836735" providerId="LiveId" clId="{903CFEA7-ED32-4E93-B7C4-6326B4F2B84B}" dt="2022-10-21T20:11:32.623" v="9656" actId="478"/>
          <ac:grpSpMkLst>
            <pc:docMk/>
            <pc:sldMk cId="3038321842" sldId="1800"/>
            <ac:grpSpMk id="35" creationId="{2E2B13FE-AC58-4B0C-DB50-43BE73C2B870}"/>
          </ac:grpSpMkLst>
        </pc:grpChg>
        <pc:grpChg chg="add mod">
          <ac:chgData name="Nathália Demetrio" userId="73b6c4bd58836735" providerId="LiveId" clId="{903CFEA7-ED32-4E93-B7C4-6326B4F2B84B}" dt="2022-10-21T20:12:14.712" v="9662" actId="14100"/>
          <ac:grpSpMkLst>
            <pc:docMk/>
            <pc:sldMk cId="3038321842" sldId="1800"/>
            <ac:grpSpMk id="55" creationId="{064200B0-7DB3-4B67-B5ED-4F4F0744E882}"/>
          </ac:grpSpMkLst>
        </pc:grpChg>
        <pc:picChg chg="mod">
          <ac:chgData name="Nathália Demetrio" userId="73b6c4bd58836735" providerId="LiveId" clId="{903CFEA7-ED32-4E93-B7C4-6326B4F2B84B}" dt="2022-10-21T20:06:20.976" v="9587" actId="1035"/>
          <ac:picMkLst>
            <pc:docMk/>
            <pc:sldMk cId="3038321842" sldId="1800"/>
            <ac:picMk id="4" creationId="{6CEE3C1C-0174-4E44-8FCE-2A87F63F44FF}"/>
          </ac:picMkLst>
        </pc:picChg>
        <pc:picChg chg="add del mod">
          <ac:chgData name="Nathália Demetrio" userId="73b6c4bd58836735" providerId="LiveId" clId="{903CFEA7-ED32-4E93-B7C4-6326B4F2B84B}" dt="2022-10-21T19:53:54.598" v="9423" actId="478"/>
          <ac:picMkLst>
            <pc:docMk/>
            <pc:sldMk cId="3038321842" sldId="1800"/>
            <ac:picMk id="7" creationId="{316D730F-8C27-4575-87AB-0B336941BDE3}"/>
          </ac:picMkLst>
        </pc:picChg>
        <pc:picChg chg="add del mod">
          <ac:chgData name="Nathália Demetrio" userId="73b6c4bd58836735" providerId="LiveId" clId="{903CFEA7-ED32-4E93-B7C4-6326B4F2B84B}" dt="2022-10-21T20:03:35.279" v="9464" actId="478"/>
          <ac:picMkLst>
            <pc:docMk/>
            <pc:sldMk cId="3038321842" sldId="1800"/>
            <ac:picMk id="23" creationId="{2E1D6B28-EBFE-46DD-8C61-7A66ED64EC19}"/>
          </ac:picMkLst>
        </pc:picChg>
        <pc:picChg chg="add mod ord modCrop">
          <ac:chgData name="Nathália Demetrio" userId="73b6c4bd58836735" providerId="LiveId" clId="{903CFEA7-ED32-4E93-B7C4-6326B4F2B84B}" dt="2022-10-21T20:08:36.457" v="9638" actId="167"/>
          <ac:picMkLst>
            <pc:docMk/>
            <pc:sldMk cId="3038321842" sldId="1800"/>
            <ac:picMk id="25" creationId="{4E09F3DC-39AA-4066-A620-B253A12DABB4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6" creationId="{AD804861-8651-8C78-277C-B1AC1E90A464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7" creationId="{A341A0F9-BF1F-ED6A-CB7F-6DC43CDAC99F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20:10:59.800" v="9646" actId="164"/>
          <ac:picMkLst>
            <pc:docMk/>
            <pc:sldMk cId="3038321842" sldId="1800"/>
            <ac:picMk id="46" creationId="{CC176A66-08F5-414E-AE42-A0F7A1325DE5}"/>
          </ac:picMkLst>
        </pc:picChg>
        <pc:picChg chg="add del mod">
          <ac:chgData name="Nathália Demetrio" userId="73b6c4bd58836735" providerId="LiveId" clId="{903CFEA7-ED32-4E93-B7C4-6326B4F2B84B}" dt="2022-10-21T20:03:17.494" v="9450" actId="478"/>
          <ac:picMkLst>
            <pc:docMk/>
            <pc:sldMk cId="3038321842" sldId="1800"/>
            <ac:picMk id="47" creationId="{4DF00BF3-CA12-4005-B710-356208628668}"/>
          </ac:picMkLst>
        </pc:picChg>
        <pc:picChg chg="add mod">
          <ac:chgData name="Nathália Demetrio" userId="73b6c4bd58836735" providerId="LiveId" clId="{903CFEA7-ED32-4E93-B7C4-6326B4F2B84B}" dt="2022-10-21T20:10:59.800" v="9646" actId="164"/>
          <ac:picMkLst>
            <pc:docMk/>
            <pc:sldMk cId="3038321842" sldId="1800"/>
            <ac:picMk id="50" creationId="{120AAB0E-45EC-4D5E-9F0C-533FABF01A59}"/>
          </ac:picMkLst>
        </pc:picChg>
        <pc:picChg chg="add mod">
          <ac:chgData name="Nathália Demetrio" userId="73b6c4bd58836735" providerId="LiveId" clId="{903CFEA7-ED32-4E93-B7C4-6326B4F2B84B}" dt="2022-10-21T20:06:28.034" v="9606" actId="1037"/>
          <ac:picMkLst>
            <pc:docMk/>
            <pc:sldMk cId="3038321842" sldId="1800"/>
            <ac:picMk id="52" creationId="{6B52231F-79D0-4343-84EE-AFF272FA6669}"/>
          </ac:picMkLst>
        </pc:picChg>
        <pc:picChg chg="add mod">
          <ac:chgData name="Nathália Demetrio" userId="73b6c4bd58836735" providerId="LiveId" clId="{903CFEA7-ED32-4E93-B7C4-6326B4F2B84B}" dt="2022-10-21T20:06:20.976" v="9587" actId="1035"/>
          <ac:picMkLst>
            <pc:docMk/>
            <pc:sldMk cId="3038321842" sldId="1800"/>
            <ac:picMk id="53" creationId="{F7B8452D-7BD2-4A1A-8022-352F7E7444DE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1026" creationId="{FDC0A740-4E76-4631-B498-8FBCC3583FEE}"/>
          </ac:picMkLst>
        </pc:picChg>
        <pc:cxnChg chg="mod">
          <ac:chgData name="Nathália Demetrio" userId="73b6c4bd58836735" providerId="LiveId" clId="{903CFEA7-ED32-4E93-B7C4-6326B4F2B84B}" dt="2022-10-21T20:12:44.037" v="9666" actId="693"/>
          <ac:cxnSpMkLst>
            <pc:docMk/>
            <pc:sldMk cId="3038321842" sldId="1800"/>
            <ac:cxnSpMk id="26" creationId="{82E2346B-5E58-41C9-9019-077B2BD83561}"/>
          </ac:cxnSpMkLst>
        </pc:cxnChg>
        <pc:cxnChg chg="mod">
          <ac:chgData name="Nathália Demetrio" userId="73b6c4bd58836735" providerId="LiveId" clId="{903CFEA7-ED32-4E93-B7C4-6326B4F2B84B}" dt="2022-10-21T20:12:44.037" v="9666" actId="693"/>
          <ac:cxnSpMkLst>
            <pc:docMk/>
            <pc:sldMk cId="3038321842" sldId="1800"/>
            <ac:cxnSpMk id="29" creationId="{C25F2C15-F655-487E-98F1-EB5A84B47018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1" creationId="{C471937A-5788-361C-132F-37B2B20477F0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3" creationId="{EF3F29CC-58A8-004D-ED2D-471558F4668E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5" creationId="{04670054-E7B3-CEDD-9640-D320A61BA8E4}"/>
          </ac:cxnSpMkLst>
        </pc:cxnChg>
        <pc:cxnChg chg="del mod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49" creationId="{3FB2861A-B33F-41BD-1426-CDE38AA4E049}"/>
          </ac:cxnSpMkLst>
        </pc:cxnChg>
        <pc:cxnChg chg="add mod">
          <ac:chgData name="Nathália Demetrio" userId="73b6c4bd58836735" providerId="LiveId" clId="{903CFEA7-ED32-4E93-B7C4-6326B4F2B84B}" dt="2022-10-21T20:06:20.976" v="9587" actId="1035"/>
          <ac:cxnSpMkLst>
            <pc:docMk/>
            <pc:sldMk cId="3038321842" sldId="1800"/>
            <ac:cxnSpMk id="54" creationId="{4B88A410-6604-43D6-952B-737F15F08796}"/>
          </ac:cxnSpMkLst>
        </pc:cxnChg>
        <pc:cxnChg chg="del mod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57" creationId="{8291E738-A7E0-9B39-D73B-4BF38B49EC2B}"/>
          </ac:cxnSpMkLst>
        </pc:cxnChg>
        <pc:cxnChg chg="del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63" creationId="{6D2C1833-0BD9-841C-2E6E-032764CDA35E}"/>
          </ac:cxnSpMkLst>
        </pc:cxnChg>
        <pc:cxnChg chg="del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68" creationId="{F5D18F8B-74FC-CED7-423B-3A5A16681511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1" creationId="{D8F06007-A6DD-0C85-0A0A-F6115B6D6D2E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2" creationId="{ABDA98CA-013E-EFB6-CB62-064F53D263FE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3" creationId="{B6BF5CAC-972C-3DB5-709A-841555BF258F}"/>
          </ac:cxnSpMkLst>
        </pc:cxnChg>
      </pc:sldChg>
      <pc:sldChg chg="modSp add del mod modShow">
        <pc:chgData name="Nathália Demetrio" userId="73b6c4bd58836735" providerId="LiveId" clId="{903CFEA7-ED32-4E93-B7C4-6326B4F2B84B}" dt="2022-10-22T11:25:27.620" v="10757" actId="47"/>
        <pc:sldMkLst>
          <pc:docMk/>
          <pc:sldMk cId="582753121" sldId="1801"/>
        </pc:sldMkLst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15" creationId="{03778B66-E642-7457-4A26-C216CB4BD325}"/>
          </ac:spMkLst>
        </pc:spChg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24" creationId="{C30BE593-7298-D15A-E142-E96F89A3F13D}"/>
          </ac:spMkLst>
        </pc:spChg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903CFEA7-ED32-4E93-B7C4-6326B4F2B84B}" dt="2022-10-22T11:39:53.918" v="11402" actId="6549"/>
        <pc:sldMkLst>
          <pc:docMk/>
          <pc:sldMk cId="326304852" sldId="1802"/>
        </pc:sldMkLst>
        <pc:spChg chg="mod">
          <ac:chgData name="Nathália Demetrio" userId="73b6c4bd58836735" providerId="LiveId" clId="{903CFEA7-ED32-4E93-B7C4-6326B4F2B84B}" dt="2022-10-22T11:39:53.918" v="11402" actId="6549"/>
          <ac:spMkLst>
            <pc:docMk/>
            <pc:sldMk cId="326304852" sldId="1802"/>
            <ac:spMk id="2" creationId="{00000000-0000-0000-0000-000000000000}"/>
          </ac:spMkLst>
        </pc:spChg>
        <pc:spChg chg="del mod">
          <ac:chgData name="Nathália Demetrio" userId="73b6c4bd58836735" providerId="LiveId" clId="{903CFEA7-ED32-4E93-B7C4-6326B4F2B84B}" dt="2022-10-22T10:55:35.984" v="9885" actId="478"/>
          <ac:spMkLst>
            <pc:docMk/>
            <pc:sldMk cId="326304852" sldId="1802"/>
            <ac:spMk id="3" creationId="{718A9971-7661-B157-B9D1-3E31E0416226}"/>
          </ac:spMkLst>
        </pc:spChg>
        <pc:spChg chg="del">
          <ac:chgData name="Nathália Demetrio" userId="73b6c4bd58836735" providerId="LiveId" clId="{903CFEA7-ED32-4E93-B7C4-6326B4F2B84B}" dt="2022-10-22T10:56:37.432" v="9898" actId="478"/>
          <ac:spMkLst>
            <pc:docMk/>
            <pc:sldMk cId="326304852" sldId="1802"/>
            <ac:spMk id="6" creationId="{54D62E98-44F9-B73B-6A12-03D82AE30C51}"/>
          </ac:spMkLst>
        </pc:spChg>
        <pc:spChg chg="mod">
          <ac:chgData name="Nathália Demetrio" userId="73b6c4bd58836735" providerId="LiveId" clId="{903CFEA7-ED32-4E93-B7C4-6326B4F2B84B}" dt="2022-10-22T11:33:49.989" v="11319" actId="1038"/>
          <ac:spMkLst>
            <pc:docMk/>
            <pc:sldMk cId="326304852" sldId="1802"/>
            <ac:spMk id="18" creationId="{0A5E5C7D-B276-3EE8-BEDC-067443B26C6F}"/>
          </ac:spMkLst>
        </pc:spChg>
        <pc:spChg chg="add mod">
          <ac:chgData name="Nathália Demetrio" userId="73b6c4bd58836735" providerId="LiveId" clId="{903CFEA7-ED32-4E93-B7C4-6326B4F2B84B}" dt="2022-10-22T10:56:39.313" v="9900" actId="113"/>
          <ac:spMkLst>
            <pc:docMk/>
            <pc:sldMk cId="326304852" sldId="1802"/>
            <ac:spMk id="25" creationId="{C662DA4A-3864-4252-ABE3-92724C0C86D7}"/>
          </ac:spMkLst>
        </pc:spChg>
        <pc:spChg chg="mod">
          <ac:chgData name="Nathália Demetrio" userId="73b6c4bd58836735" providerId="LiveId" clId="{903CFEA7-ED32-4E93-B7C4-6326B4F2B84B}" dt="2022-10-22T11:34:02.432" v="11320" actId="1076"/>
          <ac:spMkLst>
            <pc:docMk/>
            <pc:sldMk cId="326304852" sldId="1802"/>
            <ac:spMk id="29" creationId="{085EFA1C-FFE2-F26F-901A-AA004EB9173E}"/>
          </ac:spMkLst>
        </pc:spChg>
        <pc:picChg chg="del">
          <ac:chgData name="Nathália Demetrio" userId="73b6c4bd58836735" providerId="LiveId" clId="{903CFEA7-ED32-4E93-B7C4-6326B4F2B84B}" dt="2022-10-22T10:55:33.512" v="9884" actId="478"/>
          <ac:picMkLst>
            <pc:docMk/>
            <pc:sldMk cId="326304852" sldId="1802"/>
            <ac:picMk id="4" creationId="{4C8FB262-03F0-B858-B9FA-6FF809AE5F49}"/>
          </ac:picMkLst>
        </pc:picChg>
      </pc:sldChg>
      <pc:sldChg chg="addSp delSp modSp add mod modAnim">
        <pc:chgData name="Nathália Demetrio" userId="73b6c4bd58836735" providerId="LiveId" clId="{903CFEA7-ED32-4E93-B7C4-6326B4F2B84B}" dt="2022-10-22T11:39:59.267" v="11403"/>
        <pc:sldMkLst>
          <pc:docMk/>
          <pc:sldMk cId="2865221304" sldId="1803"/>
        </pc:sldMkLst>
        <pc:spChg chg="mod">
          <ac:chgData name="Nathália Demetrio" userId="73b6c4bd58836735" providerId="LiveId" clId="{903CFEA7-ED32-4E93-B7C4-6326B4F2B84B}" dt="2022-10-22T11:39:59.267" v="11403"/>
          <ac:spMkLst>
            <pc:docMk/>
            <pc:sldMk cId="2865221304" sldId="1803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2T10:56:11.673" v="9892" actId="14100"/>
          <ac:spMkLst>
            <pc:docMk/>
            <pc:sldMk cId="2865221304" sldId="1803"/>
            <ac:spMk id="5" creationId="{20F6DD2A-D177-458D-FA25-9D5D243B1704}"/>
          </ac:spMkLst>
        </pc:spChg>
        <pc:spChg chg="del mod">
          <ac:chgData name="Nathália Demetrio" userId="73b6c4bd58836735" providerId="LiveId" clId="{903CFEA7-ED32-4E93-B7C4-6326B4F2B84B}" dt="2022-10-22T10:56:24.798" v="9895" actId="478"/>
          <ac:spMkLst>
            <pc:docMk/>
            <pc:sldMk cId="2865221304" sldId="1803"/>
            <ac:spMk id="6" creationId="{54D62E98-44F9-B73B-6A12-03D82AE30C51}"/>
          </ac:spMkLst>
        </pc:spChg>
        <pc:spChg chg="add mod">
          <ac:chgData name="Nathália Demetrio" userId="73b6c4bd58836735" providerId="LiveId" clId="{903CFEA7-ED32-4E93-B7C4-6326B4F2B84B}" dt="2022-10-22T10:56:25.356" v="9896"/>
          <ac:spMkLst>
            <pc:docMk/>
            <pc:sldMk cId="2865221304" sldId="1803"/>
            <ac:spMk id="25" creationId="{5C0E3272-EB1A-4C0D-97BF-337FF115A3A2}"/>
          </ac:spMkLst>
        </pc:spChg>
        <pc:spChg chg="mod">
          <ac:chgData name="Nathália Demetrio" userId="73b6c4bd58836735" providerId="LiveId" clId="{903CFEA7-ED32-4E93-B7C4-6326B4F2B84B}" dt="2022-10-22T11:34:09.921" v="11327" actId="1037"/>
          <ac:spMkLst>
            <pc:docMk/>
            <pc:sldMk cId="2865221304" sldId="1803"/>
            <ac:spMk id="29" creationId="{085EFA1C-FFE2-F26F-901A-AA004EB9173E}"/>
          </ac:spMkLst>
        </pc:spChg>
      </pc:sldChg>
      <pc:sldChg chg="addSp delSp modSp add mod delAnim modAnim modNotesTx">
        <pc:chgData name="Nathália Demetrio" userId="73b6c4bd58836735" providerId="LiveId" clId="{903CFEA7-ED32-4E93-B7C4-6326B4F2B84B}" dt="2022-10-22T12:11:45.746" v="11671"/>
        <pc:sldMkLst>
          <pc:docMk/>
          <pc:sldMk cId="1264055655" sldId="1804"/>
        </pc:sldMkLst>
        <pc:spChg chg="mod">
          <ac:chgData name="Nathália Demetrio" userId="73b6c4bd58836735" providerId="LiveId" clId="{903CFEA7-ED32-4E93-B7C4-6326B4F2B84B}" dt="2022-10-22T11:40:16.391" v="11427" actId="27636"/>
          <ac:spMkLst>
            <pc:docMk/>
            <pc:sldMk cId="1264055655" sldId="180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3" creationId="{718A9971-7661-B157-B9D1-3E31E0416226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5" creationId="{20F6DD2A-D177-458D-FA25-9D5D243B1704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6" creationId="{54D62E98-44F9-B73B-6A12-03D82AE30C51}"/>
          </ac:spMkLst>
        </pc:spChg>
        <pc:spChg chg="add mod">
          <ac:chgData name="Nathália Demetrio" userId="73b6c4bd58836735" providerId="LiveId" clId="{903CFEA7-ED32-4E93-B7C4-6326B4F2B84B}" dt="2022-10-22T11:24:24.233" v="10721" actId="207"/>
          <ac:spMkLst>
            <pc:docMk/>
            <pc:sldMk cId="1264055655" sldId="1804"/>
            <ac:spMk id="11" creationId="{D21D8AF1-996E-4347-9F78-21883CE37B91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4" creationId="{78DA3DF6-6F77-AD17-E9DF-0411AE3F9271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5" creationId="{03778B66-E642-7457-4A26-C216CB4BD325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6" creationId="{8317D0E5-B4FA-4756-B4F7-84CE72687EDA}"/>
          </ac:spMkLst>
        </pc:spChg>
        <pc:spChg chg="add del mod">
          <ac:chgData name="Nathália Demetrio" userId="73b6c4bd58836735" providerId="LiveId" clId="{903CFEA7-ED32-4E93-B7C4-6326B4F2B84B}" dt="2022-10-22T11:28:19.525" v="10954" actId="478"/>
          <ac:spMkLst>
            <pc:docMk/>
            <pc:sldMk cId="1264055655" sldId="1804"/>
            <ac:spMk id="17" creationId="{F3E33F14-F3D7-454F-96BB-2EACE210BD57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8" creationId="{0A5E5C7D-B276-3EE8-BEDC-067443B26C6F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9" creationId="{9B310769-8D21-CD54-D99A-1C40CB16A195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0" creationId="{718D6540-EBE2-A3FF-B291-53B7FDCCF542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1" creationId="{3D4D1DC6-86FE-B08D-413B-5BD46E9F7FE6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2" creationId="{62D95CEF-2998-850E-F72F-BA8F9D11D942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3" creationId="{AAB4A794-E590-BC13-17F3-5C4E3A5785A8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4" creationId="{C30BE593-7298-D15A-E142-E96F89A3F13D}"/>
          </ac:spMkLst>
        </pc:spChg>
        <pc:spChg chg="add mod">
          <ac:chgData name="Nathália Demetrio" userId="73b6c4bd58836735" providerId="LiveId" clId="{903CFEA7-ED32-4E93-B7C4-6326B4F2B84B}" dt="2022-10-22T11:37:12.237" v="11365" actId="1076"/>
          <ac:spMkLst>
            <pc:docMk/>
            <pc:sldMk cId="1264055655" sldId="1804"/>
            <ac:spMk id="25" creationId="{F8840359-8F04-49A0-914F-8F44178BFD11}"/>
          </ac:spMkLst>
        </pc:spChg>
        <pc:spChg chg="add del mod">
          <ac:chgData name="Nathália Demetrio" userId="73b6c4bd58836735" providerId="LiveId" clId="{903CFEA7-ED32-4E93-B7C4-6326B4F2B84B}" dt="2022-10-22T11:05:01.206" v="9990" actId="478"/>
          <ac:spMkLst>
            <pc:docMk/>
            <pc:sldMk cId="1264055655" sldId="1804"/>
            <ac:spMk id="26" creationId="{D05CF9C4-1ED2-4D98-A522-35C5B410C339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8" creationId="{1C910E9F-C1A5-CE99-FCF4-82C69A723215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9" creationId="{085EFA1C-FFE2-F26F-901A-AA004EB9173E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30" creationId="{3ED3094E-C4F9-7C06-30F8-E5164CDAE4F9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31" creationId="{87EB912A-CEA1-F8D1-11E0-0C9740B39F6E}"/>
          </ac:spMkLst>
        </pc:spChg>
        <pc:spChg chg="add mod">
          <ac:chgData name="Nathália Demetrio" userId="73b6c4bd58836735" providerId="LiveId" clId="{903CFEA7-ED32-4E93-B7C4-6326B4F2B84B}" dt="2022-10-22T11:21:38.061" v="10672" actId="1076"/>
          <ac:spMkLst>
            <pc:docMk/>
            <pc:sldMk cId="1264055655" sldId="1804"/>
            <ac:spMk id="32" creationId="{EF846155-38B8-4E5E-9735-5E5C4D2DF061}"/>
          </ac:spMkLst>
        </pc:spChg>
        <pc:spChg chg="add del mod">
          <ac:chgData name="Nathália Demetrio" userId="73b6c4bd58836735" providerId="LiveId" clId="{903CFEA7-ED32-4E93-B7C4-6326B4F2B84B}" dt="2022-10-22T11:28:38.700" v="10991" actId="478"/>
          <ac:spMkLst>
            <pc:docMk/>
            <pc:sldMk cId="1264055655" sldId="1804"/>
            <ac:spMk id="33" creationId="{AF391050-BFD1-4431-A199-05B4565BFD2E}"/>
          </ac:spMkLst>
        </pc:spChg>
        <pc:spChg chg="add mod">
          <ac:chgData name="Nathália Demetrio" userId="73b6c4bd58836735" providerId="LiveId" clId="{903CFEA7-ED32-4E93-B7C4-6326B4F2B84B}" dt="2022-10-22T12:11:34.649" v="11670" actId="6549"/>
          <ac:spMkLst>
            <pc:docMk/>
            <pc:sldMk cId="1264055655" sldId="1804"/>
            <ac:spMk id="34" creationId="{45E958F4-E6AE-4AC6-AC7A-525B87FC156E}"/>
          </ac:spMkLst>
        </pc:spChg>
        <pc:spChg chg="mod">
          <ac:chgData name="Nathália Demetrio" userId="73b6c4bd58836735" providerId="LiveId" clId="{903CFEA7-ED32-4E93-B7C4-6326B4F2B84B}" dt="2022-10-22T12:09:01.237" v="11590" actId="1076"/>
          <ac:spMkLst>
            <pc:docMk/>
            <pc:sldMk cId="1264055655" sldId="1804"/>
            <ac:spMk id="38" creationId="{5976C3B1-7F26-44C8-8ECE-603142BC3F14}"/>
          </ac:spMkLst>
        </pc:spChg>
        <pc:spChg chg="add mod">
          <ac:chgData name="Nathália Demetrio" userId="73b6c4bd58836735" providerId="LiveId" clId="{903CFEA7-ED32-4E93-B7C4-6326B4F2B84B}" dt="2022-10-22T12:10:46.388" v="11639" actId="1037"/>
          <ac:spMkLst>
            <pc:docMk/>
            <pc:sldMk cId="1264055655" sldId="1804"/>
            <ac:spMk id="43" creationId="{C5298183-EC0A-4DE6-8D42-2422A95C1630}"/>
          </ac:spMkLst>
        </pc:spChg>
        <pc:spChg chg="add mod">
          <ac:chgData name="Nathália Demetrio" userId="73b6c4bd58836735" providerId="LiveId" clId="{903CFEA7-ED32-4E93-B7C4-6326B4F2B84B}" dt="2022-10-22T12:09:03.868" v="11591" actId="14100"/>
          <ac:spMkLst>
            <pc:docMk/>
            <pc:sldMk cId="1264055655" sldId="1804"/>
            <ac:spMk id="44" creationId="{56B128FD-8DED-455E-B311-9747413A5C64}"/>
          </ac:spMkLst>
        </pc:spChg>
        <pc:spChg chg="add mod">
          <ac:chgData name="Nathália Demetrio" userId="73b6c4bd58836735" providerId="LiveId" clId="{903CFEA7-ED32-4E93-B7C4-6326B4F2B84B}" dt="2022-10-22T12:10:40.795" v="11632" actId="1076"/>
          <ac:spMkLst>
            <pc:docMk/>
            <pc:sldMk cId="1264055655" sldId="1804"/>
            <ac:spMk id="45" creationId="{3AF6B6D3-4EEE-4952-8585-FBB103707230}"/>
          </ac:spMkLst>
        </pc:spChg>
        <pc:grpChg chg="add mod">
          <ac:chgData name="Nathália Demetrio" userId="73b6c4bd58836735" providerId="LiveId" clId="{903CFEA7-ED32-4E93-B7C4-6326B4F2B84B}" dt="2022-10-22T12:09:01.237" v="11590" actId="1076"/>
          <ac:grpSpMkLst>
            <pc:docMk/>
            <pc:sldMk cId="1264055655" sldId="1804"/>
            <ac:grpSpMk id="35" creationId="{D6A3C6B6-EEF6-4F79-B0D3-8D32F198DE35}"/>
          </ac:grpSpMkLst>
        </pc:grpChg>
        <pc:grpChg chg="mod">
          <ac:chgData name="Nathália Demetrio" userId="73b6c4bd58836735" providerId="LiveId" clId="{903CFEA7-ED32-4E93-B7C4-6326B4F2B84B}" dt="2022-10-22T12:09:01.237" v="11590" actId="1076"/>
          <ac:grpSpMkLst>
            <pc:docMk/>
            <pc:sldMk cId="1264055655" sldId="1804"/>
            <ac:grpSpMk id="36" creationId="{66B71C7F-D4F2-48D4-B087-411E26F98682}"/>
          </ac:grpSpMkLst>
        </pc:grpChg>
        <pc:picChg chg="del">
          <ac:chgData name="Nathália Demetrio" userId="73b6c4bd58836735" providerId="LiveId" clId="{903CFEA7-ED32-4E93-B7C4-6326B4F2B84B}" dt="2022-10-22T10:58:36.289" v="9904" actId="478"/>
          <ac:picMkLst>
            <pc:docMk/>
            <pc:sldMk cId="1264055655" sldId="1804"/>
            <ac:picMk id="4" creationId="{4C8FB262-03F0-B858-B9FA-6FF809AE5F49}"/>
          </ac:picMkLst>
        </pc:picChg>
        <pc:picChg chg="add del mod">
          <ac:chgData name="Nathália Demetrio" userId="73b6c4bd58836735" providerId="LiveId" clId="{903CFEA7-ED32-4E93-B7C4-6326B4F2B84B}" dt="2022-10-22T11:05:51.958" v="9991" actId="478"/>
          <ac:picMkLst>
            <pc:docMk/>
            <pc:sldMk cId="1264055655" sldId="1804"/>
            <ac:picMk id="8" creationId="{56D69DFB-6F25-43DE-B846-A219869E77F9}"/>
          </ac:picMkLst>
        </pc:picChg>
        <pc:picChg chg="add del mod modCrop">
          <ac:chgData name="Nathália Demetrio" userId="73b6c4bd58836735" providerId="LiveId" clId="{903CFEA7-ED32-4E93-B7C4-6326B4F2B84B}" dt="2022-10-22T11:23:53.845" v="10697" actId="478"/>
          <ac:picMkLst>
            <pc:docMk/>
            <pc:sldMk cId="1264055655" sldId="1804"/>
            <ac:picMk id="10" creationId="{25BD3499-7EDE-426A-87CB-AC2E5F0ACC3C}"/>
          </ac:picMkLst>
        </pc:picChg>
        <pc:picChg chg="add mod ord">
          <ac:chgData name="Nathália Demetrio" userId="73b6c4bd58836735" providerId="LiveId" clId="{903CFEA7-ED32-4E93-B7C4-6326B4F2B84B}" dt="2022-10-22T11:24:06.117" v="10716" actId="1038"/>
          <ac:picMkLst>
            <pc:docMk/>
            <pc:sldMk cId="1264055655" sldId="1804"/>
            <ac:picMk id="13" creationId="{A6154991-832B-4B6B-9299-9F3644DC9AD5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37" creationId="{0C473C31-83C7-4A01-86F8-A955A1BD2FF0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39" creationId="{A9D1E1EE-09B3-4389-9903-838741AA66ED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40" creationId="{5D565385-677E-4F16-9EBA-674FDDAB7F96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41" creationId="{8C3F7608-B6FE-4F11-BEB0-2BEE37C2DF7C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42" creationId="{5AAB5C5F-6863-4CA4-B51E-E2EA7DD44FFC}"/>
          </ac:picMkLst>
        </pc:picChg>
      </pc:sldChg>
      <pc:sldChg chg="add del">
        <pc:chgData name="Nathália Demetrio" userId="73b6c4bd58836735" providerId="LiveId" clId="{903CFEA7-ED32-4E93-B7C4-6326B4F2B84B}" dt="2022-10-22T10:58:15.083" v="9902"/>
        <pc:sldMkLst>
          <pc:docMk/>
          <pc:sldMk cId="2789891570" sldId="1804"/>
        </pc:sldMkLst>
      </pc:sldChg>
      <pc:sldMasterChg chg="delSldLayout">
        <pc:chgData name="Nathália Demetrio" userId="73b6c4bd58836735" providerId="LiveId" clId="{903CFEA7-ED32-4E93-B7C4-6326B4F2B84B}" dt="2022-10-20T23:15:22.885" v="7076" actId="2696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903CFEA7-ED32-4E93-B7C4-6326B4F2B84B}" dt="2022-10-20T23:15:22.885" v="7076" actId="2696"/>
          <pc:sldLayoutMkLst>
            <pc:docMk/>
            <pc:sldMasterMk cId="679663118" sldId="2147483706"/>
            <pc:sldLayoutMk cId="3388995050" sldId="2147483759"/>
          </pc:sldLayoutMkLst>
        </pc:sldLayoutChg>
      </pc:sldMaster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assume que os dados são gerados segundo modelos de estocástico. Outra usa algoritmos e considera o mecanismo gerador dos dados desconhecido.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671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859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719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pt-BR" dirty="0"/>
              <a:t>s randomizados, grupos controlados (</a:t>
            </a:r>
            <a:r>
              <a:rPr lang="pt-BR" dirty="0" err="1"/>
              <a:t>Ceteris</a:t>
            </a:r>
            <a:r>
              <a:rPr lang="pt-BR" dirty="0"/>
              <a:t> </a:t>
            </a:r>
            <a:r>
              <a:rPr lang="pt-BR" dirty="0" err="1"/>
              <a:t>paribus</a:t>
            </a:r>
            <a:r>
              <a:rPr lang="pt-BR" dirty="0"/>
              <a:t>)</a:t>
            </a:r>
          </a:p>
          <a:p>
            <a:r>
              <a:rPr lang="pt-BR" dirty="0"/>
              <a:t>Se a amostra for grande o suficiente e aleatória, simulamos o contrafactual</a:t>
            </a:r>
          </a:p>
          <a:p>
            <a:r>
              <a:rPr lang="en-US" dirty="0"/>
              <a:t> </a:t>
            </a:r>
            <a:r>
              <a:rPr lang="pt-BR" dirty="0" err="1"/>
              <a:t>Inferencia</a:t>
            </a:r>
            <a:r>
              <a:rPr lang="pt-BR" dirty="0"/>
              <a:t> causal é o processo de medir o efeito quantitativamente  causado por algum evento ou fenômeno.  E medir o efeito que um fenômeno, causa em outro, de maneira isolada, NÃO É SIMPLES! </a:t>
            </a:r>
          </a:p>
          <a:p>
            <a:endParaRPr lang="pt-BR" dirty="0"/>
          </a:p>
          <a:p>
            <a:r>
              <a:rPr lang="pt-BR" dirty="0"/>
              <a:t>Idealmente queremos trabalhar com 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hipóteses de maneira cientifica: tendo uma variável independente (ou causa) sendo manipulada, e uma variável dependente (ou efeito) sendo medida e as demais variáveis devidamente controladas (</a:t>
            </a:r>
            <a:r>
              <a:rPr lang="pt-BR" sz="120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ceterisparibus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1427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5853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52507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69743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2617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711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638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661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1725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99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65589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28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21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</a:t>
            </a:r>
            <a:r>
              <a:rPr lang="pt-BR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pt-BR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pode </a:t>
            </a:r>
            <a:r>
              <a:rPr lang="pt-BR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so</a:t>
            </a:r>
            <a:r>
              <a:rPr lang="pt-BR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assisir</a:t>
            </a:r>
            <a:r>
              <a:rPr lang="pt-BR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os vídeos, mas recomendo fortemente que faça o download dos scripts, visto que são neles que os conceitos estão descritos com mais detalhes</a:t>
            </a:r>
          </a:p>
          <a:p>
            <a:pPr marL="171450" marR="0" lvl="0" indent="-1714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Source Sans Pro" charset="0"/>
              </a:rPr>
              <a:t>Quanto aos </a:t>
            </a:r>
            <a:r>
              <a:rPr lang="pt-BR" sz="1200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Source Sans Pro" charset="0"/>
              </a:rPr>
              <a:t>pré</a:t>
            </a:r>
            <a:r>
              <a:rPr lang="pt-BR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Source Sans Pro" charset="0"/>
              </a:rPr>
              <a:t> requisitos:</a:t>
            </a:r>
            <a:r>
              <a:rPr lang="pt-BR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o curso foi pensado para misturar conceitos, aplicações e muitas referências, para que você possa estudar por conta os temas que te interessarem mais. De modo que saber programação e conceitos estatísticos será útil, mas não são mandatórios. Espero que o curso esteja acessível suficiente para quem não conhece nada, mas interessante para quem já possua alguma trajetória com dados. </a:t>
            </a:r>
          </a:p>
          <a:p>
            <a:pPr marL="628374" marR="0" lvl="1" indent="-1714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Lembrando que temos outros cursos na biblioteca de cursos do linkedin </a:t>
            </a:r>
            <a:r>
              <a:rPr lang="pt-BR" sz="1200" b="0" i="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learning</a:t>
            </a:r>
            <a:r>
              <a:rPr lang="pt-BR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, inclusive o curso “</a:t>
            </a: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Descubra a Linguagem de Programação R</a:t>
            </a:r>
            <a:r>
              <a:rPr lang="pt-BR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” com a </a:t>
            </a:r>
            <a:r>
              <a:rPr lang="pt-BR" b="1" i="0" dirty="0">
                <a:effectLst/>
                <a:latin typeface="-apple-system"/>
              </a:rPr>
              <a:t>Jessica Temporal, </a:t>
            </a:r>
            <a:r>
              <a:rPr lang="pt-BR" b="0" i="0" dirty="0">
                <a:effectLst/>
                <a:latin typeface="-apple-system"/>
              </a:rPr>
              <a:t>do podcast pizza de dados, legal né? </a:t>
            </a:r>
            <a:r>
              <a:rPr lang="pt-BR" b="1" i="0" dirty="0">
                <a:effectLst/>
                <a:latin typeface="-apple-system"/>
                <a:sym typeface="Wingdings" panose="05000000000000000000" pitchFamily="2" charset="2"/>
              </a:rPr>
              <a:t> </a:t>
            </a:r>
            <a:endParaRPr lang="pt-BR" sz="12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endParaRPr lang="pt-BR" dirty="0"/>
          </a:p>
          <a:p>
            <a:r>
              <a:rPr lang="pt-BR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Por fim, apesar deste curso ser em português existem muitos utilitários e referências importantes da área que são apresentados em tela em inglês. Mas não se preocupe, sempre que se tratar de algo importante, farei a tradução para o português, além de que, para as referências, você pode usar os tradutores automáticos dos navegadores, por se tratar de textos técnicos, as traduções costumam ser suficientes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😊 </a:t>
            </a:r>
          </a:p>
          <a:p>
            <a:endParaRPr lang="pt-BR" sz="1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4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706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962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98E77-B11D-4C95-AE20-3042EEC750A3}" type="datetimeFigureOut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22/10/2022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45FF-8CD2-4696-A90B-040293FA6421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12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912935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22/10/2022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  <p:sldLayoutId id="214748375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sv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4.svg"/><Relationship Id="rId11" Type="http://schemas.openxmlformats.org/officeDocument/2006/relationships/image" Target="../media/image209.svg"/><Relationship Id="rId5" Type="http://schemas.openxmlformats.org/officeDocument/2006/relationships/image" Target="../media/image203.png"/><Relationship Id="rId10" Type="http://schemas.openxmlformats.org/officeDocument/2006/relationships/image" Target="../media/image208.png"/><Relationship Id="rId4" Type="http://schemas.openxmlformats.org/officeDocument/2006/relationships/image" Target="../media/image202.svg"/><Relationship Id="rId9" Type="http://schemas.openxmlformats.org/officeDocument/2006/relationships/image" Target="../media/image20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3.svg"/><Relationship Id="rId5" Type="http://schemas.openxmlformats.org/officeDocument/2006/relationships/image" Target="../media/image212.png"/><Relationship Id="rId4" Type="http://schemas.openxmlformats.org/officeDocument/2006/relationships/image" Target="../media/image211.sv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7.jpeg"/><Relationship Id="rId4" Type="http://schemas.openxmlformats.org/officeDocument/2006/relationships/image" Target="../media/image21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svg"/><Relationship Id="rId18" Type="http://schemas.openxmlformats.org/officeDocument/2006/relationships/image" Target="../media/image233.png"/><Relationship Id="rId3" Type="http://schemas.openxmlformats.org/officeDocument/2006/relationships/image" Target="../media/image218.png"/><Relationship Id="rId7" Type="http://schemas.openxmlformats.org/officeDocument/2006/relationships/image" Target="../media/image222.svg"/><Relationship Id="rId12" Type="http://schemas.openxmlformats.org/officeDocument/2006/relationships/image" Target="../media/image227.png"/><Relationship Id="rId17" Type="http://schemas.openxmlformats.org/officeDocument/2006/relationships/image" Target="../media/image232.svg"/><Relationship Id="rId2" Type="http://schemas.openxmlformats.org/officeDocument/2006/relationships/notesSlide" Target="../notesSlides/notesSlide102.xml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1.png"/><Relationship Id="rId11" Type="http://schemas.openxmlformats.org/officeDocument/2006/relationships/image" Target="../media/image226.svg"/><Relationship Id="rId5" Type="http://schemas.openxmlformats.org/officeDocument/2006/relationships/image" Target="../media/image220.svg"/><Relationship Id="rId15" Type="http://schemas.openxmlformats.org/officeDocument/2006/relationships/image" Target="../media/image23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svg"/><Relationship Id="rId14" Type="http://schemas.openxmlformats.org/officeDocument/2006/relationships/image" Target="../media/image22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37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6.sv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3.wdp"/><Relationship Id="rId18" Type="http://schemas.openxmlformats.org/officeDocument/2006/relationships/image" Target="../media/image239.png"/><Relationship Id="rId3" Type="http://schemas.openxmlformats.org/officeDocument/2006/relationships/image" Target="../media/image18.png"/><Relationship Id="rId21" Type="http://schemas.microsoft.com/office/2007/relationships/hdphoto" Target="../media/hdphoto9.wdp"/><Relationship Id="rId7" Type="http://schemas.openxmlformats.org/officeDocument/2006/relationships/image" Target="../media/image19.png"/><Relationship Id="rId12" Type="http://schemas.openxmlformats.org/officeDocument/2006/relationships/image" Target="../media/image11.pn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05.xml"/><Relationship Id="rId16" Type="http://schemas.openxmlformats.org/officeDocument/2006/relationships/hyperlink" Target="https://r4ds.had.co.nz/explore-intro.html" TargetMode="External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23.png"/><Relationship Id="rId5" Type="http://schemas.openxmlformats.org/officeDocument/2006/relationships/image" Target="../media/image110.png"/><Relationship Id="rId15" Type="http://schemas.openxmlformats.org/officeDocument/2006/relationships/hyperlink" Target="https://livro.curso-r.com/7-manipulacao.html" TargetMode="External"/><Relationship Id="rId23" Type="http://schemas.openxmlformats.org/officeDocument/2006/relationships/image" Target="../media/image243.png"/><Relationship Id="rId10" Type="http://schemas.openxmlformats.org/officeDocument/2006/relationships/image" Target="../media/image22.png"/><Relationship Id="rId19" Type="http://schemas.openxmlformats.org/officeDocument/2006/relationships/image" Target="../media/image240.png"/><Relationship Id="rId4" Type="http://schemas.openxmlformats.org/officeDocument/2006/relationships/image" Target="../media/image89.png"/><Relationship Id="rId9" Type="http://schemas.openxmlformats.org/officeDocument/2006/relationships/image" Target="../media/image21.png"/><Relationship Id="rId14" Type="http://schemas.openxmlformats.org/officeDocument/2006/relationships/image" Target="../media/image12.png"/><Relationship Id="rId22" Type="http://schemas.openxmlformats.org/officeDocument/2006/relationships/image" Target="../media/image242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4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6.png"/><Relationship Id="rId11" Type="http://schemas.openxmlformats.org/officeDocument/2006/relationships/image" Target="../media/image238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53.png"/><Relationship Id="rId12" Type="http://schemas.openxmlformats.org/officeDocument/2006/relationships/image" Target="../media/image25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39.png"/><Relationship Id="rId9" Type="http://schemas.openxmlformats.org/officeDocument/2006/relationships/image" Target="../media/image25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40.png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9.wdp"/><Relationship Id="rId5" Type="http://schemas.openxmlformats.org/officeDocument/2006/relationships/image" Target="../media/image241.png"/><Relationship Id="rId10" Type="http://schemas.openxmlformats.org/officeDocument/2006/relationships/image" Target="../media/image243.png"/><Relationship Id="rId4" Type="http://schemas.openxmlformats.org/officeDocument/2006/relationships/image" Target="../media/image260.png"/><Relationship Id="rId9" Type="http://schemas.openxmlformats.org/officeDocument/2006/relationships/image" Target="../media/image26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72.svg"/><Relationship Id="rId5" Type="http://schemas.openxmlformats.org/officeDocument/2006/relationships/image" Target="../media/image271.png"/><Relationship Id="rId4" Type="http://schemas.openxmlformats.org/officeDocument/2006/relationships/hyperlink" Target="https://vas3k.com/blog/machine_learning/" TargetMode="Externa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7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9.png"/><Relationship Id="rId4" Type="http://schemas.openxmlformats.org/officeDocument/2006/relationships/image" Target="../media/image18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3" Type="http://schemas.openxmlformats.org/officeDocument/2006/relationships/image" Target="../media/image280.png"/><Relationship Id="rId7" Type="http://schemas.openxmlformats.org/officeDocument/2006/relationships/image" Target="../media/image28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7.png"/><Relationship Id="rId4" Type="http://schemas.microsoft.com/office/2007/relationships/hdphoto" Target="../media/hdphoto10.wdp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94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Relationship Id="rId9" Type="http://schemas.openxmlformats.org/officeDocument/2006/relationships/image" Target="../media/image30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8.png"/><Relationship Id="rId4" Type="http://schemas.openxmlformats.org/officeDocument/2006/relationships/notesSlide" Target="../notesSlides/notesSlide121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png"/><Relationship Id="rId3" Type="http://schemas.openxmlformats.org/officeDocument/2006/relationships/image" Target="../media/image303.png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emf"/><Relationship Id="rId11" Type="http://schemas.openxmlformats.org/officeDocument/2006/relationships/image" Target="../media/image309.png"/><Relationship Id="rId5" Type="http://schemas.openxmlformats.org/officeDocument/2006/relationships/customXml" Target="../ink/ink1.xml"/><Relationship Id="rId10" Type="http://schemas.openxmlformats.org/officeDocument/2006/relationships/image" Target="../media/image308.png"/><Relationship Id="rId4" Type="http://schemas.openxmlformats.org/officeDocument/2006/relationships/image" Target="../media/image304.png"/><Relationship Id="rId9" Type="http://schemas.openxmlformats.org/officeDocument/2006/relationships/image" Target="../media/image30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297.png"/><Relationship Id="rId7" Type="http://schemas.openxmlformats.org/officeDocument/2006/relationships/image" Target="../media/image31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3.svg"/><Relationship Id="rId5" Type="http://schemas.openxmlformats.org/officeDocument/2006/relationships/image" Target="../media/image312.png"/><Relationship Id="rId4" Type="http://schemas.openxmlformats.org/officeDocument/2006/relationships/slide" Target="slide134.xml"/><Relationship Id="rId9" Type="http://schemas.openxmlformats.org/officeDocument/2006/relationships/image" Target="../media/image31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3.png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27.png"/><Relationship Id="rId5" Type="http://schemas.openxmlformats.org/officeDocument/2006/relationships/image" Target="../media/image326.jpeg"/><Relationship Id="rId4" Type="http://schemas.openxmlformats.org/officeDocument/2006/relationships/image" Target="../media/image3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2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9.png"/><Relationship Id="rId3" Type="http://schemas.openxmlformats.org/officeDocument/2006/relationships/image" Target="../media/image296.png"/><Relationship Id="rId7" Type="http://schemas.openxmlformats.org/officeDocument/2006/relationships/image" Target="../media/image333.png"/><Relationship Id="rId12" Type="http://schemas.openxmlformats.org/officeDocument/2006/relationships/image" Target="../media/image33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2.png"/><Relationship Id="rId11" Type="http://schemas.openxmlformats.org/officeDocument/2006/relationships/image" Target="../media/image337.png"/><Relationship Id="rId5" Type="http://schemas.openxmlformats.org/officeDocument/2006/relationships/image" Target="../media/image331.png"/><Relationship Id="rId10" Type="http://schemas.openxmlformats.org/officeDocument/2006/relationships/image" Target="../media/image336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9.png"/><Relationship Id="rId3" Type="http://schemas.openxmlformats.org/officeDocument/2006/relationships/image" Target="../media/image295.png"/><Relationship Id="rId7" Type="http://schemas.openxmlformats.org/officeDocument/2006/relationships/image" Target="../media/image343.png"/><Relationship Id="rId12" Type="http://schemas.openxmlformats.org/officeDocument/2006/relationships/image" Target="../media/image348.sv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42.png"/><Relationship Id="rId11" Type="http://schemas.openxmlformats.org/officeDocument/2006/relationships/image" Target="../media/image347.png"/><Relationship Id="rId5" Type="http://schemas.openxmlformats.org/officeDocument/2006/relationships/image" Target="../media/image341.png"/><Relationship Id="rId10" Type="http://schemas.openxmlformats.org/officeDocument/2006/relationships/image" Target="../media/image346.png"/><Relationship Id="rId4" Type="http://schemas.openxmlformats.org/officeDocument/2006/relationships/image" Target="../media/image340.png"/><Relationship Id="rId9" Type="http://schemas.openxmlformats.org/officeDocument/2006/relationships/image" Target="../media/image345.png"/><Relationship Id="rId14" Type="http://schemas.openxmlformats.org/officeDocument/2006/relationships/image" Target="../media/image35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6.png"/><Relationship Id="rId4" Type="http://schemas.openxmlformats.org/officeDocument/2006/relationships/image" Target="../media/image35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2.png"/><Relationship Id="rId7" Type="http://schemas.microsoft.com/office/2007/relationships/hdphoto" Target="../media/hdphoto3.wdp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55.svg"/><Relationship Id="rId4" Type="http://schemas.microsoft.com/office/2007/relationships/hdphoto" Target="../media/hdphoto5.wdp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microsoft.com/office/2007/relationships/hdphoto" Target="../media/hdphoto3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8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4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8.svg"/><Relationship Id="rId5" Type="http://schemas.openxmlformats.org/officeDocument/2006/relationships/image" Target="../media/image18.png"/><Relationship Id="rId10" Type="http://schemas.openxmlformats.org/officeDocument/2006/relationships/image" Target="../media/image87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9.png"/><Relationship Id="rId9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9.png"/><Relationship Id="rId9" Type="http://schemas.openxmlformats.org/officeDocument/2006/relationships/image" Target="../media/image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10" Type="http://schemas.openxmlformats.org/officeDocument/2006/relationships/image" Target="../media/image147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jpe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6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7.png"/><Relationship Id="rId5" Type="http://schemas.microsoft.com/office/2007/relationships/hdphoto" Target="../media/hdphoto7.wdp"/><Relationship Id="rId10" Type="http://schemas.openxmlformats.org/officeDocument/2006/relationships/image" Target="../media/image181.png"/><Relationship Id="rId4" Type="http://schemas.openxmlformats.org/officeDocument/2006/relationships/image" Target="../media/image162.png"/><Relationship Id="rId9" Type="http://schemas.openxmlformats.org/officeDocument/2006/relationships/image" Target="../media/image1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7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5" Type="http://schemas.openxmlformats.org/officeDocument/2006/relationships/image" Target="../media/image162.png"/><Relationship Id="rId4" Type="http://schemas.openxmlformats.org/officeDocument/2006/relationships/image" Target="../media/image18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8.jpeg"/><Relationship Id="rId4" Type="http://schemas.openxmlformats.org/officeDocument/2006/relationships/image" Target="../media/image187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2.png"/><Relationship Id="rId5" Type="http://schemas.openxmlformats.org/officeDocument/2006/relationships/image" Target="../media/image191.jpeg"/><Relationship Id="rId4" Type="http://schemas.openxmlformats.org/officeDocument/2006/relationships/image" Target="../media/image19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9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1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1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8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200.png"/><Relationship Id="rId10" Type="http://schemas.openxmlformats.org/officeDocument/2006/relationships/image" Target="../media/image22.png"/><Relationship Id="rId4" Type="http://schemas.openxmlformats.org/officeDocument/2006/relationships/image" Target="../media/image89.png"/><Relationship Id="rId9" Type="http://schemas.openxmlformats.org/officeDocument/2006/relationships/image" Target="../media/image21.png"/><Relationship Id="rId14" Type="http://schemas.openxmlformats.org/officeDocument/2006/relationships/image" Target="../media/image1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5707"/>
              </p:ext>
            </p:extLst>
          </p:nvPr>
        </p:nvGraphicFramePr>
        <p:xfrm>
          <a:off x="419100" y="1881636"/>
          <a:ext cx="11353800" cy="4857143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6172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extLst>
              <a:ext uri="{FF2B5EF4-FFF2-40B4-BE49-F238E27FC236}">
                <a16:creationId xmlns:a16="http://schemas.microsoft.com/office/drawing/2014/main" id="{6BFDA136-0E25-3ABE-9449-CEDC3DA403B0}"/>
              </a:ext>
            </a:extLst>
          </p:cNvPr>
          <p:cNvSpPr/>
          <p:nvPr/>
        </p:nvSpPr>
        <p:spPr>
          <a:xfrm>
            <a:off x="8373191" y="1333500"/>
            <a:ext cx="3818809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9115"/>
            <a:ext cx="10910687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 </a:t>
            </a:r>
            <a:r>
              <a:rPr lang="en-US" dirty="0" err="1"/>
              <a:t>Clássico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105BF-D99A-DD84-DB5A-F23D4DD5CF13}"/>
              </a:ext>
            </a:extLst>
          </p:cNvPr>
          <p:cNvSpPr txBox="1"/>
          <p:nvPr/>
        </p:nvSpPr>
        <p:spPr>
          <a:xfrm>
            <a:off x="2439210" y="1552229"/>
            <a:ext cx="342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buClr>
                <a:schemeClr val="accent6">
                  <a:lumMod val="75000"/>
                </a:schemeClr>
              </a:buClr>
              <a:defRPr sz="2400" b="1">
                <a:solidFill>
                  <a:srgbClr val="0077B5"/>
                </a:solidFill>
              </a:defRPr>
            </a:lvl1pPr>
          </a:lstStyle>
          <a:p>
            <a:pPr algn="ctr"/>
            <a:r>
              <a:rPr lang="pt-BR" dirty="0"/>
              <a:t>Aprendizado de Máquina Clássico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28B35-BB12-C0AB-3705-CB534311CCA4}"/>
              </a:ext>
            </a:extLst>
          </p:cNvPr>
          <p:cNvSpPr txBox="1"/>
          <p:nvPr/>
        </p:nvSpPr>
        <p:spPr>
          <a:xfrm>
            <a:off x="660373" y="2909015"/>
            <a:ext cx="3197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Temos um pergunta clara bem como a resposta disponível para a fase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EFD0-E52D-7E5B-1A70-D310547C4A06}"/>
              </a:ext>
            </a:extLst>
          </p:cNvPr>
          <p:cNvSpPr txBox="1"/>
          <p:nvPr/>
        </p:nvSpPr>
        <p:spPr>
          <a:xfrm>
            <a:off x="4568145" y="2915876"/>
            <a:ext cx="3299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Não-supervisionado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não marcados. Não há uma resposta certa de partida, será necessário aprender com 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10FB4F-E439-783A-EEEC-402211525C1E}"/>
              </a:ext>
            </a:extLst>
          </p:cNvPr>
          <p:cNvSpPr txBox="1"/>
          <p:nvPr/>
        </p:nvSpPr>
        <p:spPr>
          <a:xfrm>
            <a:off x="2359593" y="4605043"/>
            <a:ext cx="176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Esse e-mail é spam?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 ou 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C4845-7051-8639-71C6-18D9CCD01342}"/>
              </a:ext>
            </a:extLst>
          </p:cNvPr>
          <p:cNvSpPr txBox="1"/>
          <p:nvPr/>
        </p:nvSpPr>
        <p:spPr>
          <a:xfrm>
            <a:off x="57847" y="4605043"/>
            <a:ext cx="2394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deve ser o valor do aluguel?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Qualquer valor numérico é possível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5F0162-3328-ABF8-4CDF-A4DA31928F2F}"/>
              </a:ext>
            </a:extLst>
          </p:cNvPr>
          <p:cNvSpPr txBox="1"/>
          <p:nvPr/>
        </p:nvSpPr>
        <p:spPr>
          <a:xfrm>
            <a:off x="4391096" y="4623632"/>
            <a:ext cx="192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AGRUPAMENTO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Segmentação de  clientes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8BF97F-A9DF-53D5-4BE7-E21996EC76FC}"/>
              </a:ext>
            </a:extLst>
          </p:cNvPr>
          <p:cNvSpPr txBox="1"/>
          <p:nvPr/>
        </p:nvSpPr>
        <p:spPr>
          <a:xfrm>
            <a:off x="5354495" y="5647239"/>
            <a:ext cx="16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ASSOCIAÇÃO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Recomendação de produtos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145FC8-A557-1C08-B8D8-D20747FD7DF4}"/>
              </a:ext>
            </a:extLst>
          </p:cNvPr>
          <p:cNvSpPr txBox="1"/>
          <p:nvPr/>
        </p:nvSpPr>
        <p:spPr>
          <a:xfrm>
            <a:off x="6217651" y="4623632"/>
            <a:ext cx="219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 de Big Data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5F62F9F-3CE0-8134-A674-061237E8E663}"/>
              </a:ext>
            </a:extLst>
          </p:cNvPr>
          <p:cNvCxnSpPr>
            <a:cxnSpLocks/>
          </p:cNvCxnSpPr>
          <p:nvPr/>
        </p:nvCxnSpPr>
        <p:spPr>
          <a:xfrm flipH="1">
            <a:off x="2280662" y="2470526"/>
            <a:ext cx="875488" cy="424278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568398BE-7B20-7017-0362-C646E7158984}"/>
              </a:ext>
            </a:extLst>
          </p:cNvPr>
          <p:cNvCxnSpPr>
            <a:cxnSpLocks/>
          </p:cNvCxnSpPr>
          <p:nvPr/>
        </p:nvCxnSpPr>
        <p:spPr>
          <a:xfrm>
            <a:off x="4924544" y="2439021"/>
            <a:ext cx="859902" cy="491225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03603B5-B8D2-25D4-386B-8EE6E9D4DC5C}"/>
              </a:ext>
            </a:extLst>
          </p:cNvPr>
          <p:cNvCxnSpPr>
            <a:cxnSpLocks/>
          </p:cNvCxnSpPr>
          <p:nvPr/>
        </p:nvCxnSpPr>
        <p:spPr>
          <a:xfrm>
            <a:off x="9318299" y="2111921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09E038E-0869-E216-8261-87E41D557CF5}"/>
              </a:ext>
            </a:extLst>
          </p:cNvPr>
          <p:cNvCxnSpPr>
            <a:cxnSpLocks/>
          </p:cNvCxnSpPr>
          <p:nvPr/>
        </p:nvCxnSpPr>
        <p:spPr>
          <a:xfrm flipH="1">
            <a:off x="4915278" y="3936151"/>
            <a:ext cx="538188" cy="697153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D409251-CDDE-BB46-9A84-B3ECE259F168}"/>
              </a:ext>
            </a:extLst>
          </p:cNvPr>
          <p:cNvCxnSpPr>
            <a:cxnSpLocks/>
          </p:cNvCxnSpPr>
          <p:nvPr/>
        </p:nvCxnSpPr>
        <p:spPr>
          <a:xfrm>
            <a:off x="6096000" y="4107543"/>
            <a:ext cx="0" cy="153969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6019470-D0AF-97DD-9862-14F9F843C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5047" y="3980399"/>
            <a:ext cx="532124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56DB14E-EF5A-8E9F-FF6B-C4499F1D41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77110" y="3980399"/>
            <a:ext cx="567189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4A944C1-47C4-2576-415C-348FAA11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7428" y="1872274"/>
            <a:ext cx="550334" cy="550334"/>
          </a:xfrm>
          <a:prstGeom prst="rect">
            <a:avLst/>
          </a:prstGeom>
        </p:spPr>
      </p:pic>
      <p:pic>
        <p:nvPicPr>
          <p:cNvPr id="68" name="Gráfico 67" descr="Banco de dados">
            <a:extLst>
              <a:ext uri="{FF2B5EF4-FFF2-40B4-BE49-F238E27FC236}">
                <a16:creationId xmlns:a16="http://schemas.microsoft.com/office/drawing/2014/main" id="{2E5140BA-E97B-38E4-22A9-900F26A68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748" y="1881973"/>
            <a:ext cx="540635" cy="540635"/>
          </a:xfrm>
          <a:prstGeom prst="rect">
            <a:avLst/>
          </a:prstGeom>
        </p:spPr>
      </p:pic>
      <p:pic>
        <p:nvPicPr>
          <p:cNvPr id="70" name="Gráfico 69" descr="Lâmpada e engrenagem">
            <a:extLst>
              <a:ext uri="{FF2B5EF4-FFF2-40B4-BE49-F238E27FC236}">
                <a16:creationId xmlns:a16="http://schemas.microsoft.com/office/drawing/2014/main" id="{3377A656-8FDC-148D-3C7F-65666427E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8074" y="1881973"/>
            <a:ext cx="588553" cy="588553"/>
          </a:xfrm>
          <a:prstGeom prst="rect">
            <a:avLst/>
          </a:prstGeom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9DE06D9-A1F7-7F3F-5327-DD0F3C105019}"/>
              </a:ext>
            </a:extLst>
          </p:cNvPr>
          <p:cNvCxnSpPr>
            <a:cxnSpLocks/>
          </p:cNvCxnSpPr>
          <p:nvPr/>
        </p:nvCxnSpPr>
        <p:spPr>
          <a:xfrm>
            <a:off x="10585124" y="2113493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4034EC5-7045-7D7C-0D56-4267AE7F797A}"/>
              </a:ext>
            </a:extLst>
          </p:cNvPr>
          <p:cNvSpPr txBox="1"/>
          <p:nvPr/>
        </p:nvSpPr>
        <p:spPr>
          <a:xfrm>
            <a:off x="8559194" y="24738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Entrada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6848747-046D-8112-9642-C98FB525CA76}"/>
              </a:ext>
            </a:extLst>
          </p:cNvPr>
          <p:cNvSpPr txBox="1"/>
          <p:nvPr/>
        </p:nvSpPr>
        <p:spPr>
          <a:xfrm>
            <a:off x="9565818" y="2473811"/>
            <a:ext cx="146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Processamento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E074767-256E-3A68-8721-2CF31BC9FB21}"/>
              </a:ext>
            </a:extLst>
          </p:cNvPr>
          <p:cNvSpPr txBox="1"/>
          <p:nvPr/>
        </p:nvSpPr>
        <p:spPr>
          <a:xfrm>
            <a:off x="11218074" y="2473811"/>
            <a:ext cx="69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Saída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0CBA113F-4966-8A9D-87A4-87912086AEB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14289" y="3900761"/>
            <a:ext cx="701539" cy="722871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048B0E4C-3D38-02CB-68B2-A5FD632E2D50}"/>
              </a:ext>
            </a:extLst>
          </p:cNvPr>
          <p:cNvSpPr txBox="1"/>
          <p:nvPr/>
        </p:nvSpPr>
        <p:spPr>
          <a:xfrm>
            <a:off x="8595085" y="3018999"/>
            <a:ext cx="335660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Modelagem Estatística: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 Duas Culturas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77B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just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Existem duas culturas que utilizam modelos para aprender com os dados. Em linhas gerais, uma considera que os dados são gerados segundo padrões estocásticos. Enquanto a outra, se pauta mais em resultados empíricos, dando pouca atenção ao mecanismo gerador dos dados.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Breiman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, “Statistical Modeling: The Two Cultures,” Statistical Science, Vol. 18, No. 3, 2001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28250E-FA3F-4BE4-AEDB-7350DCD35C19}"/>
              </a:ext>
            </a:extLst>
          </p:cNvPr>
          <p:cNvSpPr txBox="1">
            <a:spLocks/>
          </p:cNvSpPr>
          <p:nvPr/>
        </p:nvSpPr>
        <p:spPr>
          <a:xfrm>
            <a:off x="7185385" y="86960"/>
            <a:ext cx="5255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&amp; </a:t>
            </a:r>
            <a:r>
              <a:rPr lang="en-US" dirty="0" err="1"/>
              <a:t>Inferência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75" grpId="0"/>
      <p:bldP spid="76" grpId="0"/>
      <p:bldP spid="77" grpId="0"/>
      <p:bldP spid="85" grpId="0"/>
      <p:bldP spid="2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90AF1B47-3BD0-ED73-485D-CFBFBA9D09C2}"/>
              </a:ext>
            </a:extLst>
          </p:cNvPr>
          <p:cNvSpPr/>
          <p:nvPr/>
        </p:nvSpPr>
        <p:spPr>
          <a:xfrm>
            <a:off x="8809474" y="4228386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output</a:t>
            </a:r>
          </a:p>
        </p:txBody>
      </p:sp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914E2B2-835F-6248-053A-CC85D76301F4}"/>
              </a:ext>
            </a:extLst>
          </p:cNvPr>
          <p:cNvSpPr/>
          <p:nvPr/>
        </p:nvSpPr>
        <p:spPr>
          <a:xfrm>
            <a:off x="8809474" y="1519809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  <p:grpSp>
        <p:nvGrpSpPr>
          <p:cNvPr id="1075" name="Agrupar 1074">
            <a:extLst>
              <a:ext uri="{FF2B5EF4-FFF2-40B4-BE49-F238E27FC236}">
                <a16:creationId xmlns:a16="http://schemas.microsoft.com/office/drawing/2014/main" id="{1911A9C9-3781-2860-A784-64C871CBE1F2}"/>
              </a:ext>
            </a:extLst>
          </p:cNvPr>
          <p:cNvGrpSpPr/>
          <p:nvPr/>
        </p:nvGrpSpPr>
        <p:grpSpPr>
          <a:xfrm>
            <a:off x="470140" y="5495369"/>
            <a:ext cx="7362786" cy="891737"/>
            <a:chOff x="593965" y="5495369"/>
            <a:chExt cx="7362786" cy="891737"/>
          </a:xfrm>
        </p:grpSpPr>
        <p:sp>
          <p:nvSpPr>
            <p:cNvPr id="1074" name="Colchete Direito 1073">
              <a:extLst>
                <a:ext uri="{FF2B5EF4-FFF2-40B4-BE49-F238E27FC236}">
                  <a16:creationId xmlns:a16="http://schemas.microsoft.com/office/drawing/2014/main" id="{3CE95341-FF4E-FC65-56CF-48E75D20DA83}"/>
                </a:ext>
              </a:extLst>
            </p:cNvPr>
            <p:cNvSpPr/>
            <p:nvPr/>
          </p:nvSpPr>
          <p:spPr>
            <a:xfrm rot="10800000">
              <a:off x="593965" y="5495369"/>
              <a:ext cx="284760" cy="877827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9" name="Conector reto 1058">
              <a:extLst>
                <a:ext uri="{FF2B5EF4-FFF2-40B4-BE49-F238E27FC236}">
                  <a16:creationId xmlns:a16="http://schemas.microsoft.com/office/drawing/2014/main" id="{1370A0A8-47F5-0787-387B-A712A4AB2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862" y="6378253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Agrupar 1069">
            <a:extLst>
              <a:ext uri="{FF2B5EF4-FFF2-40B4-BE49-F238E27FC236}">
                <a16:creationId xmlns:a16="http://schemas.microsoft.com/office/drawing/2014/main" id="{84697749-35CD-EE9C-266D-512B219B49FD}"/>
              </a:ext>
            </a:extLst>
          </p:cNvPr>
          <p:cNvGrpSpPr/>
          <p:nvPr/>
        </p:nvGrpSpPr>
        <p:grpSpPr>
          <a:xfrm>
            <a:off x="794800" y="2845601"/>
            <a:ext cx="7436176" cy="888013"/>
            <a:chOff x="918625" y="2845601"/>
            <a:chExt cx="7436176" cy="888013"/>
          </a:xfrm>
        </p:grpSpPr>
        <p:cxnSp>
          <p:nvCxnSpPr>
            <p:cNvPr id="1056" name="Conector reto 1055">
              <a:extLst>
                <a:ext uri="{FF2B5EF4-FFF2-40B4-BE49-F238E27FC236}">
                  <a16:creationId xmlns:a16="http://schemas.microsoft.com/office/drawing/2014/main" id="{2B374244-9752-BAF2-3773-7C985AE57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426" y="372476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to 1051">
              <a:extLst>
                <a:ext uri="{FF2B5EF4-FFF2-40B4-BE49-F238E27FC236}">
                  <a16:creationId xmlns:a16="http://schemas.microsoft.com/office/drawing/2014/main" id="{14320311-16F7-12B1-10F3-95E7934C8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25" y="284560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olchete Direito 1068">
              <a:extLst>
                <a:ext uri="{FF2B5EF4-FFF2-40B4-BE49-F238E27FC236}">
                  <a16:creationId xmlns:a16="http://schemas.microsoft.com/office/drawing/2014/main" id="{5F799A90-1862-B0FC-F89E-96F7D9F61E72}"/>
                </a:ext>
              </a:extLst>
            </p:cNvPr>
            <p:cNvSpPr/>
            <p:nvPr/>
          </p:nvSpPr>
          <p:spPr>
            <a:xfrm>
              <a:off x="8070041" y="2854454"/>
              <a:ext cx="284760" cy="879159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7" name="Conector reto 1056">
            <a:extLst>
              <a:ext uri="{FF2B5EF4-FFF2-40B4-BE49-F238E27FC236}">
                <a16:creationId xmlns:a16="http://schemas.microsoft.com/office/drawing/2014/main" id="{A2265960-485F-9AA4-BA43-BB76864C6304}"/>
              </a:ext>
            </a:extLst>
          </p:cNvPr>
          <p:cNvCxnSpPr>
            <a:cxnSpLocks/>
          </p:cNvCxnSpPr>
          <p:nvPr/>
        </p:nvCxnSpPr>
        <p:spPr>
          <a:xfrm flipH="1" flipV="1">
            <a:off x="815451" y="4603920"/>
            <a:ext cx="7063889" cy="8853"/>
          </a:xfrm>
          <a:prstGeom prst="line">
            <a:avLst/>
          </a:prstGeom>
          <a:ln w="190500" cap="flat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reto 1057">
            <a:extLst>
              <a:ext uri="{FF2B5EF4-FFF2-40B4-BE49-F238E27FC236}">
                <a16:creationId xmlns:a16="http://schemas.microsoft.com/office/drawing/2014/main" id="{9A9B9908-A4F8-DD06-244B-3F7CB7854EB9}"/>
              </a:ext>
            </a:extLst>
          </p:cNvPr>
          <p:cNvCxnSpPr>
            <a:cxnSpLocks/>
          </p:cNvCxnSpPr>
          <p:nvPr/>
        </p:nvCxnSpPr>
        <p:spPr>
          <a:xfrm flipH="1" flipV="1">
            <a:off x="761966" y="5491087"/>
            <a:ext cx="7184249" cy="22146"/>
          </a:xfrm>
          <a:prstGeom prst="line">
            <a:avLst/>
          </a:prstGeom>
          <a:ln w="190500" cap="flat">
            <a:solidFill>
              <a:schemeClr val="bg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BDD31B23-8316-EF57-73B0-A5933B31BCFF}"/>
              </a:ext>
            </a:extLst>
          </p:cNvPr>
          <p:cNvSpPr/>
          <p:nvPr/>
        </p:nvSpPr>
        <p:spPr>
          <a:xfrm>
            <a:off x="3643505" y="166308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79295E59-A104-E063-165E-A2918090A735}"/>
              </a:ext>
            </a:extLst>
          </p:cNvPr>
          <p:cNvSpPr/>
          <p:nvPr/>
        </p:nvSpPr>
        <p:spPr>
          <a:xfrm>
            <a:off x="6070476" y="166353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CF2DBB64-431A-8CA1-9239-5502CD3C2FAC}"/>
              </a:ext>
            </a:extLst>
          </p:cNvPr>
          <p:cNvSpPr/>
          <p:nvPr/>
        </p:nvSpPr>
        <p:spPr>
          <a:xfrm>
            <a:off x="974063" y="5236849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8077360-59D3-0FC4-995F-4A686D289CF7}"/>
              </a:ext>
            </a:extLst>
          </p:cNvPr>
          <p:cNvSpPr/>
          <p:nvPr/>
        </p:nvSpPr>
        <p:spPr>
          <a:xfrm>
            <a:off x="3592797" y="523684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B270E352-EE29-5150-49D6-4F3B590ED358}"/>
              </a:ext>
            </a:extLst>
          </p:cNvPr>
          <p:cNvSpPr/>
          <p:nvPr/>
        </p:nvSpPr>
        <p:spPr>
          <a:xfrm>
            <a:off x="6019768" y="523729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37D33907-7E37-29A9-84A4-1F3A4BBFE77B}"/>
              </a:ext>
            </a:extLst>
          </p:cNvPr>
          <p:cNvSpPr/>
          <p:nvPr/>
        </p:nvSpPr>
        <p:spPr>
          <a:xfrm>
            <a:off x="1668239" y="3426495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tângulo 1059">
            <a:extLst>
              <a:ext uri="{FF2B5EF4-FFF2-40B4-BE49-F238E27FC236}">
                <a16:creationId xmlns:a16="http://schemas.microsoft.com/office/drawing/2014/main" id="{32A88E5E-ADFB-A3F2-CE4B-F61421A5A64F}"/>
              </a:ext>
            </a:extLst>
          </p:cNvPr>
          <p:cNvSpPr/>
          <p:nvPr/>
        </p:nvSpPr>
        <p:spPr>
          <a:xfrm>
            <a:off x="1024771" y="1663084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9174DB4-81FD-8BA9-A9B9-CEC54F2E9435}"/>
              </a:ext>
            </a:extLst>
          </p:cNvPr>
          <p:cNvGrpSpPr/>
          <p:nvPr/>
        </p:nvGrpSpPr>
        <p:grpSpPr>
          <a:xfrm>
            <a:off x="761966" y="1584581"/>
            <a:ext cx="1889444" cy="1423186"/>
            <a:chOff x="1190591" y="1584581"/>
            <a:chExt cx="1889444" cy="14231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4F28BB-B2C7-AA66-DB05-51EE796E54E0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55A098A-37CE-B9C6-BA3C-8879AE2ED5C9}"/>
                </a:ext>
              </a:extLst>
            </p:cNvPr>
            <p:cNvSpPr txBox="1"/>
            <p:nvPr/>
          </p:nvSpPr>
          <p:spPr>
            <a:xfrm>
              <a:off x="1359470" y="1584581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DADOS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481EC1E-C091-C7EC-15C8-5A18458AE864}"/>
                </a:ext>
              </a:extLst>
            </p:cNvPr>
            <p:cNvSpPr txBox="1"/>
            <p:nvPr/>
          </p:nvSpPr>
          <p:spPr>
            <a:xfrm>
              <a:off x="1190591" y="266921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7AD5052-0B81-8356-D9A9-57EACEDFD0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318591" y="1666875"/>
              <a:ext cx="5384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030421-A0F7-EF91-F88F-D61A8455D224}"/>
                </a:ext>
              </a:extLst>
            </p:cNvPr>
            <p:cNvSpPr txBox="1"/>
            <p:nvPr/>
          </p:nvSpPr>
          <p:spPr>
            <a:xfrm>
              <a:off x="1484222" y="1938959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Informações que serão utilizadas como referência de aprendizado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9AD628-F366-9818-A378-41D2F083CBBF}"/>
              </a:ext>
            </a:extLst>
          </p:cNvPr>
          <p:cNvGrpSpPr/>
          <p:nvPr/>
        </p:nvGrpSpPr>
        <p:grpSpPr>
          <a:xfrm>
            <a:off x="3345204" y="1589337"/>
            <a:ext cx="1909237" cy="1413607"/>
            <a:chOff x="1190591" y="1594160"/>
            <a:chExt cx="1909237" cy="1413607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D161546D-5019-4F2B-A8FA-4F187EA86B74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84A3E71-AF64-4E00-3F62-3F7314D2916F}"/>
                </a:ext>
              </a:extLst>
            </p:cNvPr>
            <p:cNvSpPr txBox="1"/>
            <p:nvPr/>
          </p:nvSpPr>
          <p:spPr>
            <a:xfrm>
              <a:off x="1360131" y="1594160"/>
              <a:ext cx="164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TREINO/TESTE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C5D815-AF09-BF1D-E3CB-C057B99F0456}"/>
                </a:ext>
              </a:extLst>
            </p:cNvPr>
            <p:cNvSpPr txBox="1"/>
            <p:nvPr/>
          </p:nvSpPr>
          <p:spPr>
            <a:xfrm>
              <a:off x="1190591" y="2669213"/>
              <a:ext cx="262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A52D2C-CC7B-D1BD-CEE1-7C4DD010EB0F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FBE8F5-5361-B3FB-337D-9FDC6B814B23}"/>
                </a:ext>
              </a:extLst>
            </p:cNvPr>
            <p:cNvSpPr txBox="1"/>
            <p:nvPr/>
          </p:nvSpPr>
          <p:spPr>
            <a:xfrm>
              <a:off x="1504015" y="1897181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Pensar em como dividir a base, comum regra 80/20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B41F8E-D50A-496E-F14D-B7258943E252}"/>
              </a:ext>
            </a:extLst>
          </p:cNvPr>
          <p:cNvGrpSpPr/>
          <p:nvPr/>
        </p:nvGrpSpPr>
        <p:grpSpPr>
          <a:xfrm>
            <a:off x="5828461" y="1580815"/>
            <a:ext cx="1905600" cy="1422129"/>
            <a:chOff x="1190591" y="1585638"/>
            <a:chExt cx="1905600" cy="1422129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6C93AE7-81A4-DD44-9100-40BDEB71A38A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FE41288-101F-0F79-4F9D-CDF165666589}"/>
                </a:ext>
              </a:extLst>
            </p:cNvPr>
            <p:cNvSpPr txBox="1"/>
            <p:nvPr/>
          </p:nvSpPr>
          <p:spPr>
            <a:xfrm>
              <a:off x="1341628" y="1585638"/>
              <a:ext cx="16604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PRÉ-PROCESSAMENTO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B45B77D-86B1-1AA8-98FA-3E27A118A085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E9E8DF9-15E9-1C4E-7609-A47F60AD7F98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0E99BE13-096C-853C-5626-396AC94AD4E0}"/>
                </a:ext>
              </a:extLst>
            </p:cNvPr>
            <p:cNvSpPr txBox="1"/>
            <p:nvPr/>
          </p:nvSpPr>
          <p:spPr>
            <a:xfrm>
              <a:off x="1500378" y="2039328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 Faltantes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Codificação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Normalização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E6A8AD8-23A0-5662-A60A-66889C7A8FC0}"/>
              </a:ext>
            </a:extLst>
          </p:cNvPr>
          <p:cNvGrpSpPr/>
          <p:nvPr/>
        </p:nvGrpSpPr>
        <p:grpSpPr>
          <a:xfrm>
            <a:off x="761966" y="5134997"/>
            <a:ext cx="1851813" cy="1393959"/>
            <a:chOff x="1190591" y="1613808"/>
            <a:chExt cx="1851813" cy="139395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6D4BCFD-1E60-1552-BEA3-B6F702CF8EA2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2245CCF-2A3F-1AA1-5A95-AADA7D3D1037}"/>
                </a:ext>
              </a:extLst>
            </p:cNvPr>
            <p:cNvSpPr txBox="1"/>
            <p:nvPr/>
          </p:nvSpPr>
          <p:spPr>
            <a:xfrm>
              <a:off x="1339260" y="1613808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FIT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DC4BE76-37FF-642E-C092-67B0F8A6D411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6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5809EA9E-6226-C28F-CEB2-56885D0C9709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AF1B0-46D5-4B80-860D-C7ED0EC7D7CE}"/>
                </a:ext>
              </a:extLst>
            </p:cNvPr>
            <p:cNvSpPr txBox="1"/>
            <p:nvPr/>
          </p:nvSpPr>
          <p:spPr>
            <a:xfrm>
              <a:off x="1446591" y="1929730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Treinar o modelo escolhido, aplicar o algoritmo aos dados de treino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9E7850-3496-99C4-10E6-D4ECBCC02A62}"/>
              </a:ext>
            </a:extLst>
          </p:cNvPr>
          <p:cNvGrpSpPr/>
          <p:nvPr/>
        </p:nvGrpSpPr>
        <p:grpSpPr>
          <a:xfrm>
            <a:off x="3345204" y="5080911"/>
            <a:ext cx="1878550" cy="1443222"/>
            <a:chOff x="1190591" y="1564545"/>
            <a:chExt cx="1878550" cy="144322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151363E1-0BAA-6BC1-0667-C467A64AA478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D217FFC-89BF-26A8-4027-6B72156A98F5}"/>
                </a:ext>
              </a:extLst>
            </p:cNvPr>
            <p:cNvSpPr txBox="1"/>
            <p:nvPr/>
          </p:nvSpPr>
          <p:spPr>
            <a:xfrm>
              <a:off x="1327834" y="1564545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PREDICT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48597B2D-F53D-1D79-D8AA-4B2F8F94B219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7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CD5106-8BAC-0C93-B29D-B246E999D49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321994" y="1666875"/>
              <a:ext cx="1981" cy="10336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9F35E26-53F6-72DA-ED4D-FBFBD64DF203}"/>
                </a:ext>
              </a:extLst>
            </p:cNvPr>
            <p:cNvSpPr txBox="1"/>
            <p:nvPr/>
          </p:nvSpPr>
          <p:spPr>
            <a:xfrm>
              <a:off x="1473328" y="1900293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Aplicar o modelo treinado aos dados de teste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D0657BC-86E2-945D-7E13-14A9FD2FA5FB}"/>
              </a:ext>
            </a:extLst>
          </p:cNvPr>
          <p:cNvGrpSpPr/>
          <p:nvPr/>
        </p:nvGrpSpPr>
        <p:grpSpPr>
          <a:xfrm>
            <a:off x="5803850" y="5086327"/>
            <a:ext cx="2109526" cy="1444055"/>
            <a:chOff x="1190470" y="1562077"/>
            <a:chExt cx="1876056" cy="144405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55D2BF-2745-49FB-D248-7CDA91E381E1}"/>
                </a:ext>
              </a:extLst>
            </p:cNvPr>
            <p:cNvSpPr/>
            <p:nvPr/>
          </p:nvSpPr>
          <p:spPr>
            <a:xfrm>
              <a:off x="1190471" y="2726437"/>
              <a:ext cx="23711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E02191A4-69C4-A0C1-FE53-3332FE614A48}"/>
                </a:ext>
              </a:extLst>
            </p:cNvPr>
            <p:cNvSpPr txBox="1"/>
            <p:nvPr/>
          </p:nvSpPr>
          <p:spPr>
            <a:xfrm>
              <a:off x="1375449" y="1562077"/>
              <a:ext cx="164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AVALIAÇÃO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1FFB13-705A-6CBD-0217-42C058F07944}"/>
                </a:ext>
              </a:extLst>
            </p:cNvPr>
            <p:cNvSpPr txBox="1"/>
            <p:nvPr/>
          </p:nvSpPr>
          <p:spPr>
            <a:xfrm>
              <a:off x="1190470" y="2667578"/>
              <a:ext cx="233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8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5F498B6A-4C67-B73B-DD00-4C6048EEAAA9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307330" y="1658991"/>
              <a:ext cx="1" cy="102448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4E2216-CD91-332E-94FA-AE24C4C16C42}"/>
                </a:ext>
              </a:extLst>
            </p:cNvPr>
            <p:cNvSpPr txBox="1"/>
            <p:nvPr/>
          </p:nvSpPr>
          <p:spPr>
            <a:xfrm>
              <a:off x="1482602" y="1863542"/>
              <a:ext cx="15839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Avaliar os resultados do modelo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.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Reg.: MSE, MAE, R2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Clas.: Matriz, AUC, Recall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FEB71F75-6CF0-C275-1585-8BB3F4A36D39}"/>
              </a:ext>
            </a:extLst>
          </p:cNvPr>
          <p:cNvGrpSpPr/>
          <p:nvPr/>
        </p:nvGrpSpPr>
        <p:grpSpPr>
          <a:xfrm>
            <a:off x="1405433" y="3349110"/>
            <a:ext cx="1924650" cy="1425605"/>
            <a:chOff x="1190591" y="1582162"/>
            <a:chExt cx="1924650" cy="1425605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8FB5F390-73EA-EC2A-3AE3-7A3564F8D796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CaixaDeTexto 1025">
              <a:extLst>
                <a:ext uri="{FF2B5EF4-FFF2-40B4-BE49-F238E27FC236}">
                  <a16:creationId xmlns:a16="http://schemas.microsoft.com/office/drawing/2014/main" id="{F033DBFC-0FD3-F913-FE49-DC3C9A3C0CA6}"/>
                </a:ext>
              </a:extLst>
            </p:cNvPr>
            <p:cNvSpPr txBox="1"/>
            <p:nvPr/>
          </p:nvSpPr>
          <p:spPr>
            <a:xfrm>
              <a:off x="1380541" y="1582162"/>
              <a:ext cx="1589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ENGENHARIA DE FEATURES</a:t>
              </a:r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8E72F661-D413-9F96-BAB7-772EA1EE4B00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4</a:t>
              </a:r>
            </a:p>
          </p:txBody>
        </p: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ED372D24-7D43-9821-E44F-93CBEDBC7550}"/>
                </a:ext>
              </a:extLst>
            </p:cNvPr>
            <p:cNvCxnSpPr>
              <a:stCxn id="102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1BDCE2D-CD30-0A0F-50F4-A30DDBF00408}"/>
                </a:ext>
              </a:extLst>
            </p:cNvPr>
            <p:cNvSpPr txBox="1"/>
            <p:nvPr/>
          </p:nvSpPr>
          <p:spPr>
            <a:xfrm>
              <a:off x="1519428" y="2138373"/>
              <a:ext cx="159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Desenvolver novas variáveis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70CF435-4D29-446E-9283-CEA46FE4F92C}"/>
              </a:ext>
            </a:extLst>
          </p:cNvPr>
          <p:cNvGrpSpPr/>
          <p:nvPr/>
        </p:nvGrpSpPr>
        <p:grpSpPr>
          <a:xfrm>
            <a:off x="4578346" y="3348725"/>
            <a:ext cx="2541957" cy="1419985"/>
            <a:chOff x="4578346" y="3348725"/>
            <a:chExt cx="2541957" cy="1419985"/>
          </a:xfrm>
        </p:grpSpPr>
        <p:sp>
          <p:nvSpPr>
            <p:cNvPr id="1067" name="Retângulo 1066">
              <a:extLst>
                <a:ext uri="{FF2B5EF4-FFF2-40B4-BE49-F238E27FC236}">
                  <a16:creationId xmlns:a16="http://schemas.microsoft.com/office/drawing/2014/main" id="{AD44D913-9F50-BF04-F890-9E83EAAC78E7}"/>
                </a:ext>
              </a:extLst>
            </p:cNvPr>
            <p:cNvSpPr/>
            <p:nvPr/>
          </p:nvSpPr>
          <p:spPr>
            <a:xfrm>
              <a:off x="4894160" y="3415303"/>
              <a:ext cx="2226143" cy="1005955"/>
            </a:xfrm>
            <a:prstGeom prst="rect">
              <a:avLst/>
            </a:prstGeom>
            <a:solidFill>
              <a:srgbClr val="FFFFFF">
                <a:alpha val="7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Elipse 1032">
              <a:extLst>
                <a:ext uri="{FF2B5EF4-FFF2-40B4-BE49-F238E27FC236}">
                  <a16:creationId xmlns:a16="http://schemas.microsoft.com/office/drawing/2014/main" id="{FDB17106-35F3-77E8-2352-6F9D64812F23}"/>
                </a:ext>
              </a:extLst>
            </p:cNvPr>
            <p:cNvSpPr/>
            <p:nvPr/>
          </p:nvSpPr>
          <p:spPr>
            <a:xfrm>
              <a:off x="4596486" y="4479797"/>
              <a:ext cx="264440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4" name="CaixaDeTexto 1033">
              <a:extLst>
                <a:ext uri="{FF2B5EF4-FFF2-40B4-BE49-F238E27FC236}">
                  <a16:creationId xmlns:a16="http://schemas.microsoft.com/office/drawing/2014/main" id="{B7EF0C48-FBD8-4CD9-8203-9660E2E55B6C}"/>
                </a:ext>
              </a:extLst>
            </p:cNvPr>
            <p:cNvSpPr txBox="1"/>
            <p:nvPr/>
          </p:nvSpPr>
          <p:spPr>
            <a:xfrm>
              <a:off x="4829499" y="3348725"/>
              <a:ext cx="1909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MODELAGEM</a:t>
              </a:r>
            </a:p>
          </p:txBody>
        </p:sp>
        <p:sp>
          <p:nvSpPr>
            <p:cNvPr id="1035" name="CaixaDeTexto 1034">
              <a:extLst>
                <a:ext uri="{FF2B5EF4-FFF2-40B4-BE49-F238E27FC236}">
                  <a16:creationId xmlns:a16="http://schemas.microsoft.com/office/drawing/2014/main" id="{2C4B562E-9959-D6C7-5772-56F33A5555E3}"/>
                </a:ext>
              </a:extLst>
            </p:cNvPr>
            <p:cNvSpPr txBox="1"/>
            <p:nvPr/>
          </p:nvSpPr>
          <p:spPr>
            <a:xfrm>
              <a:off x="4578346" y="4430156"/>
              <a:ext cx="307771" cy="338554"/>
            </a:xfrm>
            <a:prstGeom prst="rect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5</a:t>
              </a:r>
            </a:p>
          </p:txBody>
        </p:sp>
        <p:cxnSp>
          <p:nvCxnSpPr>
            <p:cNvPr id="1036" name="Conector reto 1035">
              <a:extLst>
                <a:ext uri="{FF2B5EF4-FFF2-40B4-BE49-F238E27FC236}">
                  <a16:creationId xmlns:a16="http://schemas.microsoft.com/office/drawing/2014/main" id="{42A8293D-2061-005A-ADA6-EFD9D150DA65}"/>
                </a:ext>
              </a:extLst>
            </p:cNvPr>
            <p:cNvCxnSpPr>
              <a:cxnSpLocks/>
              <a:stCxn id="1035" idx="0"/>
            </p:cNvCxnSpPr>
            <p:nvPr/>
          </p:nvCxnSpPr>
          <p:spPr>
            <a:xfrm flipV="1">
              <a:off x="4732232" y="3427818"/>
              <a:ext cx="5899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CaixaDeTexto 1036">
              <a:extLst>
                <a:ext uri="{FF2B5EF4-FFF2-40B4-BE49-F238E27FC236}">
                  <a16:creationId xmlns:a16="http://schemas.microsoft.com/office/drawing/2014/main" id="{8D43982E-C863-3153-5359-F5CD03788BF4}"/>
                </a:ext>
              </a:extLst>
            </p:cNvPr>
            <p:cNvSpPr txBox="1"/>
            <p:nvPr/>
          </p:nvSpPr>
          <p:spPr>
            <a:xfrm>
              <a:off x="4977485" y="3583999"/>
              <a:ext cx="203115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Regressão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ou 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Classificação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Algoritmos: Logística,  Árvore de Decisão,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Random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Forest,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XGBoost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etc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sp>
        <p:nvSpPr>
          <p:cNvPr id="1071" name="Colchete Direito 1070">
            <a:extLst>
              <a:ext uri="{FF2B5EF4-FFF2-40B4-BE49-F238E27FC236}">
                <a16:creationId xmlns:a16="http://schemas.microsoft.com/office/drawing/2014/main" id="{5A117E54-6CA6-6A51-194D-77512F1D729E}"/>
              </a:ext>
            </a:extLst>
          </p:cNvPr>
          <p:cNvSpPr/>
          <p:nvPr/>
        </p:nvSpPr>
        <p:spPr>
          <a:xfrm>
            <a:off x="7946216" y="4611928"/>
            <a:ext cx="284760" cy="901305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Colchete Direito 1072">
            <a:extLst>
              <a:ext uri="{FF2B5EF4-FFF2-40B4-BE49-F238E27FC236}">
                <a16:creationId xmlns:a16="http://schemas.microsoft.com/office/drawing/2014/main" id="{A707EA7C-6C38-601A-E7D2-7DF735DE73F2}"/>
              </a:ext>
            </a:extLst>
          </p:cNvPr>
          <p:cNvSpPr/>
          <p:nvPr/>
        </p:nvSpPr>
        <p:spPr>
          <a:xfrm rot="10800000">
            <a:off x="464140" y="3724760"/>
            <a:ext cx="284760" cy="877827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6" name="Seta: Divisa 1075">
            <a:extLst>
              <a:ext uri="{FF2B5EF4-FFF2-40B4-BE49-F238E27FC236}">
                <a16:creationId xmlns:a16="http://schemas.microsoft.com/office/drawing/2014/main" id="{9ABFCE55-A24D-AC8D-0C5E-5DCA1BB1A68B}"/>
              </a:ext>
            </a:extLst>
          </p:cNvPr>
          <p:cNvSpPr/>
          <p:nvPr/>
        </p:nvSpPr>
        <p:spPr>
          <a:xfrm>
            <a:off x="2097496" y="2754149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Seta: Divisa 1076">
            <a:extLst>
              <a:ext uri="{FF2B5EF4-FFF2-40B4-BE49-F238E27FC236}">
                <a16:creationId xmlns:a16="http://schemas.microsoft.com/office/drawing/2014/main" id="{6398A5C3-27DD-FF47-FF28-3A537D2FDD4D}"/>
              </a:ext>
            </a:extLst>
          </p:cNvPr>
          <p:cNvSpPr/>
          <p:nvPr/>
        </p:nvSpPr>
        <p:spPr>
          <a:xfrm>
            <a:off x="4665223" y="27622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Seta: Divisa 1077">
            <a:extLst>
              <a:ext uri="{FF2B5EF4-FFF2-40B4-BE49-F238E27FC236}">
                <a16:creationId xmlns:a16="http://schemas.microsoft.com/office/drawing/2014/main" id="{57523E95-9D70-C8A4-98E3-523BA219F4F6}"/>
              </a:ext>
            </a:extLst>
          </p:cNvPr>
          <p:cNvSpPr/>
          <p:nvPr/>
        </p:nvSpPr>
        <p:spPr>
          <a:xfrm>
            <a:off x="3293876" y="45240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Seta: Divisa 1078">
            <a:extLst>
              <a:ext uri="{FF2B5EF4-FFF2-40B4-BE49-F238E27FC236}">
                <a16:creationId xmlns:a16="http://schemas.microsoft.com/office/drawing/2014/main" id="{7E9C6AA9-9F76-7B32-0E68-43D7F1EE9DC5}"/>
              </a:ext>
            </a:extLst>
          </p:cNvPr>
          <p:cNvSpPr/>
          <p:nvPr/>
        </p:nvSpPr>
        <p:spPr>
          <a:xfrm>
            <a:off x="6605433" y="4516855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Seta: Divisa 1079">
            <a:extLst>
              <a:ext uri="{FF2B5EF4-FFF2-40B4-BE49-F238E27FC236}">
                <a16:creationId xmlns:a16="http://schemas.microsoft.com/office/drawing/2014/main" id="{0B6B9804-B413-7EBE-F3D2-E1930EB02E3F}"/>
              </a:ext>
            </a:extLst>
          </p:cNvPr>
          <p:cNvSpPr/>
          <p:nvPr/>
        </p:nvSpPr>
        <p:spPr>
          <a:xfrm>
            <a:off x="2122716" y="628770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Seta: Divisa 1080">
            <a:extLst>
              <a:ext uri="{FF2B5EF4-FFF2-40B4-BE49-F238E27FC236}">
                <a16:creationId xmlns:a16="http://schemas.microsoft.com/office/drawing/2014/main" id="{0EBCEE19-D6D3-8D25-A529-4F9BF0ADE268}"/>
              </a:ext>
            </a:extLst>
          </p:cNvPr>
          <p:cNvSpPr/>
          <p:nvPr/>
        </p:nvSpPr>
        <p:spPr>
          <a:xfrm>
            <a:off x="4665223" y="629617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Seta: Divisa 1081">
            <a:extLst>
              <a:ext uri="{FF2B5EF4-FFF2-40B4-BE49-F238E27FC236}">
                <a16:creationId xmlns:a16="http://schemas.microsoft.com/office/drawing/2014/main" id="{F7ABA6A5-EB05-490E-F0E3-3E31EF548C80}"/>
              </a:ext>
            </a:extLst>
          </p:cNvPr>
          <p:cNvSpPr/>
          <p:nvPr/>
        </p:nvSpPr>
        <p:spPr>
          <a:xfrm>
            <a:off x="7733214" y="628973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3" name="Seta: Divisa 1082">
            <a:extLst>
              <a:ext uri="{FF2B5EF4-FFF2-40B4-BE49-F238E27FC236}">
                <a16:creationId xmlns:a16="http://schemas.microsoft.com/office/drawing/2014/main" id="{731B265C-4138-E2C7-1939-B9FC04D723EB}"/>
              </a:ext>
            </a:extLst>
          </p:cNvPr>
          <p:cNvSpPr/>
          <p:nvPr/>
        </p:nvSpPr>
        <p:spPr>
          <a:xfrm rot="5400000">
            <a:off x="8143922" y="494984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Seta: Divisa 1083">
            <a:extLst>
              <a:ext uri="{FF2B5EF4-FFF2-40B4-BE49-F238E27FC236}">
                <a16:creationId xmlns:a16="http://schemas.microsoft.com/office/drawing/2014/main" id="{C2A261FA-8201-D12A-1760-45F0C0FDBE85}"/>
              </a:ext>
            </a:extLst>
          </p:cNvPr>
          <p:cNvSpPr/>
          <p:nvPr/>
        </p:nvSpPr>
        <p:spPr>
          <a:xfrm rot="5400000">
            <a:off x="383095" y="583921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Seta: Divisa 1084">
            <a:extLst>
              <a:ext uri="{FF2B5EF4-FFF2-40B4-BE49-F238E27FC236}">
                <a16:creationId xmlns:a16="http://schemas.microsoft.com/office/drawing/2014/main" id="{A92943CD-D2D0-D6B1-E735-4D94E90DCED1}"/>
              </a:ext>
            </a:extLst>
          </p:cNvPr>
          <p:cNvSpPr/>
          <p:nvPr/>
        </p:nvSpPr>
        <p:spPr>
          <a:xfrm rot="5400000">
            <a:off x="380038" y="408028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6" name="Seta: Divisa 1085">
            <a:extLst>
              <a:ext uri="{FF2B5EF4-FFF2-40B4-BE49-F238E27FC236}">
                <a16:creationId xmlns:a16="http://schemas.microsoft.com/office/drawing/2014/main" id="{EA9E19B5-2855-B830-1C0C-77A4E6D0A279}"/>
              </a:ext>
            </a:extLst>
          </p:cNvPr>
          <p:cNvSpPr/>
          <p:nvPr/>
        </p:nvSpPr>
        <p:spPr>
          <a:xfrm rot="5400000">
            <a:off x="8140895" y="319896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7" name="Picture 6">
            <a:extLst>
              <a:ext uri="{FF2B5EF4-FFF2-40B4-BE49-F238E27FC236}">
                <a16:creationId xmlns:a16="http://schemas.microsoft.com/office/drawing/2014/main" id="{4788317D-9E96-A4FD-651D-DB5C6D2C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938" y="2334947"/>
            <a:ext cx="822086" cy="9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" descr="A Gentle Introduction to tidymodels · R Views">
            <a:extLst>
              <a:ext uri="{FF2B5EF4-FFF2-40B4-BE49-F238E27FC236}">
                <a16:creationId xmlns:a16="http://schemas.microsoft.com/office/drawing/2014/main" id="{E95CD316-96E6-4032-BB9C-78D0F636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03" y="3281233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0B989C78-0393-2698-12DA-80B0BA86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44" y="5054166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 animBg="1"/>
      <p:bldP spid="1104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 animBg="1"/>
      <p:bldP spid="1083" grpId="0" animBg="1"/>
      <p:bldP spid="1084" grpId="0" animBg="1"/>
      <p:bldP spid="1085" grpId="0" animBg="1"/>
      <p:bldP spid="108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4AE60B1C-9C83-5E87-E791-B7F9F85EE512}"/>
              </a:ext>
            </a:extLst>
          </p:cNvPr>
          <p:cNvSpPr/>
          <p:nvPr/>
        </p:nvSpPr>
        <p:spPr>
          <a:xfrm>
            <a:off x="4981368" y="1339851"/>
            <a:ext cx="7253594" cy="551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595" y="177973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D959E1-69D6-40B6-073E-E0FB3AEDFDF5}"/>
              </a:ext>
            </a:extLst>
          </p:cNvPr>
          <p:cNvSpPr txBox="1"/>
          <p:nvPr/>
        </p:nvSpPr>
        <p:spPr>
          <a:xfrm>
            <a:off x="1823208" y="2754862"/>
            <a:ext cx="127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Desafio: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Criar grupos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87F44BD-C8F7-FA1A-F6D5-BC6769194D54}"/>
              </a:ext>
            </a:extLst>
          </p:cNvPr>
          <p:cNvSpPr txBox="1"/>
          <p:nvPr/>
        </p:nvSpPr>
        <p:spPr>
          <a:xfrm>
            <a:off x="74790" y="5451428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cabelo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  <a:endParaRPr kumimoji="0" lang="pt-BR" sz="1400" b="1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A1E8CE1-4ADC-D0F4-D124-A7B8423CCA3F}"/>
              </a:ext>
            </a:extLst>
          </p:cNvPr>
          <p:cNvSpPr txBox="1"/>
          <p:nvPr/>
        </p:nvSpPr>
        <p:spPr>
          <a:xfrm>
            <a:off x="3173022" y="5441310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roupa </a:t>
            </a:r>
            <a:r>
              <a:rPr kumimoji="0" lang="pt-BR" sz="140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EE4322-5E7C-AA57-9BC4-CD97997C2A9C}"/>
              </a:ext>
            </a:extLst>
          </p:cNvPr>
          <p:cNvGrpSpPr/>
          <p:nvPr/>
        </p:nvGrpSpPr>
        <p:grpSpPr>
          <a:xfrm>
            <a:off x="5207498" y="1548422"/>
            <a:ext cx="3161058" cy="1101560"/>
            <a:chOff x="1221416" y="1576063"/>
            <a:chExt cx="3161058" cy="110156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B066EE8-C2A3-BC1E-BB23-85EEC40D84C6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7128DD0-153A-D3FC-F636-A27788F62C3A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OBJETIVO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08EDF3-5934-DDC1-D3E7-22270945D8E3}"/>
                </a:ext>
              </a:extLst>
            </p:cNvPr>
            <p:cNvSpPr txBox="1"/>
            <p:nvPr/>
          </p:nvSpPr>
          <p:spPr>
            <a:xfrm>
              <a:off x="1223276" y="157606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10EF9C2-BB6B-E6AA-46A1-E7F1445D9EB6}"/>
                </a:ext>
              </a:extLst>
            </p:cNvPr>
            <p:cNvSpPr txBox="1"/>
            <p:nvPr/>
          </p:nvSpPr>
          <p:spPr>
            <a:xfrm>
              <a:off x="1572781" y="1938959"/>
              <a:ext cx="28096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Grupos com elementos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próximos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entre si e grupos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distantes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entre eles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36B6332-5094-1737-B7BF-569C42F23215}"/>
              </a:ext>
            </a:extLst>
          </p:cNvPr>
          <p:cNvGrpSpPr/>
          <p:nvPr/>
        </p:nvGrpSpPr>
        <p:grpSpPr>
          <a:xfrm>
            <a:off x="5207498" y="2890037"/>
            <a:ext cx="3157065" cy="1742783"/>
            <a:chOff x="1221416" y="1581171"/>
            <a:chExt cx="3157065" cy="1742783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1526F0B0-E614-9787-7B78-801700847689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8EA11C-47E1-33F5-3D9E-69E49BCB5D14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DESAFIOS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0B8D82C3-263D-219F-1B34-DE8B7171E58C}"/>
                </a:ext>
              </a:extLst>
            </p:cNvPr>
            <p:cNvSpPr txBox="1"/>
            <p:nvPr/>
          </p:nvSpPr>
          <p:spPr>
            <a:xfrm>
              <a:off x="1223276" y="158117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FF631AF-F52C-02DA-D5DB-185EDF63B3F3}"/>
                </a:ext>
              </a:extLst>
            </p:cNvPr>
            <p:cNvSpPr txBox="1"/>
            <p:nvPr/>
          </p:nvSpPr>
          <p:spPr>
            <a:xfrm>
              <a:off x="1568789" y="1938959"/>
              <a:ext cx="28096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que é ser semelhante?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métrica de distância usar? 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Quantos grupos devem ser encontrados?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o tamanho que os grupos devem ter?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630CD75-3E0E-3E03-E4E8-2E727B0E3750}"/>
              </a:ext>
            </a:extLst>
          </p:cNvPr>
          <p:cNvGrpSpPr/>
          <p:nvPr/>
        </p:nvGrpSpPr>
        <p:grpSpPr>
          <a:xfrm>
            <a:off x="5226432" y="4867992"/>
            <a:ext cx="2771045" cy="1513621"/>
            <a:chOff x="1221416" y="1576289"/>
            <a:chExt cx="2771045" cy="1513621"/>
          </a:xfrm>
        </p:grpSpPr>
        <p:sp>
          <p:nvSpPr>
            <p:cNvPr id="2048" name="Elipse 2047">
              <a:extLst>
                <a:ext uri="{FF2B5EF4-FFF2-40B4-BE49-F238E27FC236}">
                  <a16:creationId xmlns:a16="http://schemas.microsoft.com/office/drawing/2014/main" id="{978A2111-9A93-DCBD-84FE-9F59C99E90B1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9" name="CaixaDeTexto 2048">
              <a:extLst>
                <a:ext uri="{FF2B5EF4-FFF2-40B4-BE49-F238E27FC236}">
                  <a16:creationId xmlns:a16="http://schemas.microsoft.com/office/drawing/2014/main" id="{C44C283D-BE69-F894-5112-E0516F231448}"/>
                </a:ext>
              </a:extLst>
            </p:cNvPr>
            <p:cNvSpPr txBox="1"/>
            <p:nvPr/>
          </p:nvSpPr>
          <p:spPr>
            <a:xfrm>
              <a:off x="1393774" y="1596560"/>
              <a:ext cx="238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ALGORITMOS/MODELOS</a:t>
              </a:r>
            </a:p>
          </p:txBody>
        </p: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BBF37896-4EB2-D187-77BF-73576AD126BF}"/>
                </a:ext>
              </a:extLst>
            </p:cNvPr>
            <p:cNvSpPr txBox="1"/>
            <p:nvPr/>
          </p:nvSpPr>
          <p:spPr>
            <a:xfrm>
              <a:off x="1224819" y="1576289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sp>
          <p:nvSpPr>
            <p:cNvPr id="2052" name="CaixaDeTexto 2051">
              <a:extLst>
                <a:ext uri="{FF2B5EF4-FFF2-40B4-BE49-F238E27FC236}">
                  <a16:creationId xmlns:a16="http://schemas.microsoft.com/office/drawing/2014/main" id="{E7247927-52DF-1B74-FA69-36A65ED3160A}"/>
                </a:ext>
              </a:extLst>
            </p:cNvPr>
            <p:cNvSpPr txBox="1"/>
            <p:nvPr/>
          </p:nvSpPr>
          <p:spPr>
            <a:xfrm>
              <a:off x="1553733" y="1920359"/>
              <a:ext cx="24387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Agrupamento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K-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Means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Hierárquico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Redução de Dimensão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PCA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D68A8CB-C7FD-41D0-AD65-7F11480A452F}"/>
              </a:ext>
            </a:extLst>
          </p:cNvPr>
          <p:cNvGrpSpPr/>
          <p:nvPr/>
        </p:nvGrpSpPr>
        <p:grpSpPr>
          <a:xfrm>
            <a:off x="8432800" y="1433467"/>
            <a:ext cx="3725847" cy="726449"/>
            <a:chOff x="8432800" y="1433467"/>
            <a:chExt cx="3725847" cy="726449"/>
          </a:xfrm>
        </p:grpSpPr>
        <p:sp>
          <p:nvSpPr>
            <p:cNvPr id="2054" name="Retângulo: Cantos Arredondados 2053">
              <a:extLst>
                <a:ext uri="{FF2B5EF4-FFF2-40B4-BE49-F238E27FC236}">
                  <a16:creationId xmlns:a16="http://schemas.microsoft.com/office/drawing/2014/main" id="{4659E360-66FD-BA65-2603-033AF4917300}"/>
                </a:ext>
              </a:extLst>
            </p:cNvPr>
            <p:cNvSpPr/>
            <p:nvPr/>
          </p:nvSpPr>
          <p:spPr>
            <a:xfrm>
              <a:off x="8432800" y="1433467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5" name="Retângulo 2054">
              <a:extLst>
                <a:ext uri="{FF2B5EF4-FFF2-40B4-BE49-F238E27FC236}">
                  <a16:creationId xmlns:a16="http://schemas.microsoft.com/office/drawing/2014/main" id="{5E8FF891-BC21-3A4F-5D8F-6D7DDE3DEBDD}"/>
                </a:ext>
              </a:extLst>
            </p:cNvPr>
            <p:cNvSpPr/>
            <p:nvPr/>
          </p:nvSpPr>
          <p:spPr>
            <a:xfrm>
              <a:off x="8561849" y="1458541"/>
              <a:ext cx="3368198" cy="40057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47A1C3E-AD09-463B-B01D-9BDEBAD51B77}"/>
              </a:ext>
            </a:extLst>
          </p:cNvPr>
          <p:cNvGrpSpPr/>
          <p:nvPr/>
        </p:nvGrpSpPr>
        <p:grpSpPr>
          <a:xfrm>
            <a:off x="8561849" y="1911318"/>
            <a:ext cx="3471377" cy="2670558"/>
            <a:chOff x="8561849" y="1911318"/>
            <a:chExt cx="3471377" cy="2670558"/>
          </a:xfrm>
        </p:grpSpPr>
        <p:sp>
          <p:nvSpPr>
            <p:cNvPr id="2058" name="Retângulo: Cantos Arredondados 2057">
              <a:extLst>
                <a:ext uri="{FF2B5EF4-FFF2-40B4-BE49-F238E27FC236}">
                  <a16:creationId xmlns:a16="http://schemas.microsoft.com/office/drawing/2014/main" id="{7EBDF80C-9D7B-4CD1-5218-C4C96B5F7463}"/>
                </a:ext>
              </a:extLst>
            </p:cNvPr>
            <p:cNvSpPr/>
            <p:nvPr/>
          </p:nvSpPr>
          <p:spPr>
            <a:xfrm>
              <a:off x="8561849" y="1911318"/>
              <a:ext cx="3471377" cy="26705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7" name="Picture 6">
              <a:extLst>
                <a:ext uri="{FF2B5EF4-FFF2-40B4-BE49-F238E27FC236}">
                  <a16:creationId xmlns:a16="http://schemas.microsoft.com/office/drawing/2014/main" id="{88D4EAFD-F49B-0B74-0B95-DCCB46261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354" y="2027297"/>
              <a:ext cx="2575168" cy="2472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CDF980C-DAC0-45F8-998C-BBE1F629A5EA}"/>
              </a:ext>
            </a:extLst>
          </p:cNvPr>
          <p:cNvGrpSpPr/>
          <p:nvPr/>
        </p:nvGrpSpPr>
        <p:grpSpPr>
          <a:xfrm>
            <a:off x="8432800" y="4724979"/>
            <a:ext cx="3725847" cy="726449"/>
            <a:chOff x="8432800" y="4724979"/>
            <a:chExt cx="3725847" cy="726449"/>
          </a:xfrm>
        </p:grpSpPr>
        <p:sp>
          <p:nvSpPr>
            <p:cNvPr id="2062" name="Retângulo: Cantos Arredondados 2061">
              <a:extLst>
                <a:ext uri="{FF2B5EF4-FFF2-40B4-BE49-F238E27FC236}">
                  <a16:creationId xmlns:a16="http://schemas.microsoft.com/office/drawing/2014/main" id="{AA834925-0C1A-0AF2-93E1-48A7263FB5F2}"/>
                </a:ext>
              </a:extLst>
            </p:cNvPr>
            <p:cNvSpPr/>
            <p:nvPr/>
          </p:nvSpPr>
          <p:spPr>
            <a:xfrm>
              <a:off x="8432800" y="4724979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3" name="Retângulo 2062">
              <a:extLst>
                <a:ext uri="{FF2B5EF4-FFF2-40B4-BE49-F238E27FC236}">
                  <a16:creationId xmlns:a16="http://schemas.microsoft.com/office/drawing/2014/main" id="{C0CA31F6-0368-A227-6414-83A18D0C7AD8}"/>
                </a:ext>
              </a:extLst>
            </p:cNvPr>
            <p:cNvSpPr/>
            <p:nvPr/>
          </p:nvSpPr>
          <p:spPr>
            <a:xfrm>
              <a:off x="8561849" y="4750054"/>
              <a:ext cx="3368198" cy="45649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96ED9B1-D112-4577-9C5F-16E1A972A7DD}"/>
              </a:ext>
            </a:extLst>
          </p:cNvPr>
          <p:cNvGrpSpPr/>
          <p:nvPr/>
        </p:nvGrpSpPr>
        <p:grpSpPr>
          <a:xfrm>
            <a:off x="792964" y="1466923"/>
            <a:ext cx="3407762" cy="1264285"/>
            <a:chOff x="792964" y="1466923"/>
            <a:chExt cx="3407762" cy="1264285"/>
          </a:xfrm>
        </p:grpSpPr>
        <p:pic>
          <p:nvPicPr>
            <p:cNvPr id="72" name="Gráfico 71" descr="Perfil Feminino">
              <a:extLst>
                <a:ext uri="{FF2B5EF4-FFF2-40B4-BE49-F238E27FC236}">
                  <a16:creationId xmlns:a16="http://schemas.microsoft.com/office/drawing/2014/main" id="{07ABF747-ED4F-4350-9D79-7B86E93F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4359" y="1644082"/>
              <a:ext cx="540000" cy="540000"/>
            </a:xfrm>
            <a:prstGeom prst="rect">
              <a:avLst/>
            </a:prstGeom>
          </p:spPr>
        </p:pic>
        <p:pic>
          <p:nvPicPr>
            <p:cNvPr id="73" name="Gráfico 72" descr="Perfil masculino">
              <a:extLst>
                <a:ext uri="{FF2B5EF4-FFF2-40B4-BE49-F238E27FC236}">
                  <a16:creationId xmlns:a16="http://schemas.microsoft.com/office/drawing/2014/main" id="{E4F8B340-9D74-460F-B59D-A22D971B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440" y="1630984"/>
              <a:ext cx="540000" cy="540000"/>
            </a:xfrm>
            <a:prstGeom prst="rect">
              <a:avLst/>
            </a:prstGeom>
          </p:spPr>
        </p:pic>
        <p:pic>
          <p:nvPicPr>
            <p:cNvPr id="74" name="Gráfico 73" descr="Usuário">
              <a:extLst>
                <a:ext uri="{FF2B5EF4-FFF2-40B4-BE49-F238E27FC236}">
                  <a16:creationId xmlns:a16="http://schemas.microsoft.com/office/drawing/2014/main" id="{F0C72F2F-36B1-457A-9B00-A50D97D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0726" y="2141431"/>
              <a:ext cx="540000" cy="540000"/>
            </a:xfrm>
            <a:prstGeom prst="rect">
              <a:avLst/>
            </a:prstGeom>
          </p:spPr>
        </p:pic>
        <p:pic>
          <p:nvPicPr>
            <p:cNvPr id="75" name="Gráfico 74" descr="Menina estudante">
              <a:extLst>
                <a:ext uri="{FF2B5EF4-FFF2-40B4-BE49-F238E27FC236}">
                  <a16:creationId xmlns:a16="http://schemas.microsoft.com/office/drawing/2014/main" id="{7066B00C-F6F5-4E3A-881C-B5B717F9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5700" y="2127882"/>
              <a:ext cx="540000" cy="540000"/>
            </a:xfrm>
            <a:prstGeom prst="rect">
              <a:avLst/>
            </a:prstGeom>
          </p:spPr>
        </p:pic>
        <p:pic>
          <p:nvPicPr>
            <p:cNvPr id="76" name="Gráfico 75" descr="Menino estudante">
              <a:extLst>
                <a:ext uri="{FF2B5EF4-FFF2-40B4-BE49-F238E27FC236}">
                  <a16:creationId xmlns:a16="http://schemas.microsoft.com/office/drawing/2014/main" id="{6708B49A-E895-48CF-8226-C3D2D35D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2964" y="2191208"/>
              <a:ext cx="540000" cy="540000"/>
            </a:xfrm>
            <a:prstGeom prst="rect">
              <a:avLst/>
            </a:prstGeom>
          </p:spPr>
        </p:pic>
        <p:pic>
          <p:nvPicPr>
            <p:cNvPr id="77" name="Gráfico 76" descr="Perfil Feminino">
              <a:extLst>
                <a:ext uri="{FF2B5EF4-FFF2-40B4-BE49-F238E27FC236}">
                  <a16:creationId xmlns:a16="http://schemas.microsoft.com/office/drawing/2014/main" id="{EF008F3C-C63F-462F-9B8B-4114152E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9599" y="1466923"/>
              <a:ext cx="540000" cy="540000"/>
            </a:xfrm>
            <a:prstGeom prst="rect">
              <a:avLst/>
            </a:prstGeom>
          </p:spPr>
        </p:pic>
        <p:pic>
          <p:nvPicPr>
            <p:cNvPr id="78" name="Gráfico 77" descr="Usuário">
              <a:extLst>
                <a:ext uri="{FF2B5EF4-FFF2-40B4-BE49-F238E27FC236}">
                  <a16:creationId xmlns:a16="http://schemas.microsoft.com/office/drawing/2014/main" id="{6F1166AD-7C4A-4122-9B2D-7ABC6EB9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22310" y="1973085"/>
              <a:ext cx="540000" cy="540000"/>
            </a:xfrm>
            <a:prstGeom prst="rect">
              <a:avLst/>
            </a:prstGeom>
          </p:spPr>
        </p:pic>
        <p:pic>
          <p:nvPicPr>
            <p:cNvPr id="79" name="Gráfico 78" descr="Perfil masculino">
              <a:extLst>
                <a:ext uri="{FF2B5EF4-FFF2-40B4-BE49-F238E27FC236}">
                  <a16:creationId xmlns:a16="http://schemas.microsoft.com/office/drawing/2014/main" id="{860D31FE-3FCE-490F-A8C2-EDF732CC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69089" y="2013794"/>
              <a:ext cx="540000" cy="540000"/>
            </a:xfrm>
            <a:prstGeom prst="rect">
              <a:avLst/>
            </a:prstGeom>
          </p:spPr>
        </p:pic>
        <p:pic>
          <p:nvPicPr>
            <p:cNvPr id="80" name="Gráfico 79" descr="Perfil Feminino">
              <a:extLst>
                <a:ext uri="{FF2B5EF4-FFF2-40B4-BE49-F238E27FC236}">
                  <a16:creationId xmlns:a16="http://schemas.microsoft.com/office/drawing/2014/main" id="{FC84BF8E-422C-48B5-B827-E667C553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6865" y="2127882"/>
              <a:ext cx="540000" cy="540000"/>
            </a:xfrm>
            <a:prstGeom prst="rect">
              <a:avLst/>
            </a:prstGeom>
          </p:spPr>
        </p:pic>
        <p:pic>
          <p:nvPicPr>
            <p:cNvPr id="81" name="Gráfico 80" descr="Menino estudante">
              <a:extLst>
                <a:ext uri="{FF2B5EF4-FFF2-40B4-BE49-F238E27FC236}">
                  <a16:creationId xmlns:a16="http://schemas.microsoft.com/office/drawing/2014/main" id="{5A27C9D4-280A-473D-9598-CA21C99E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5290" y="2006923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DBCBA58B-78D6-4D94-8474-B4C38CE396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972" y="3611614"/>
            <a:ext cx="1648259" cy="1787445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2F31B74F-112E-4B08-8C51-97BEE2BB15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8662" y="3670696"/>
            <a:ext cx="1591032" cy="1651677"/>
          </a:xfrm>
          <a:prstGeom prst="rect">
            <a:avLst/>
          </a:prstGeom>
        </p:spPr>
      </p:pic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17AE2A1B-90B2-47C6-B0CE-F58F01B4B8E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462147" y="3339637"/>
            <a:ext cx="757086" cy="5466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A99AEB74-39BC-45E0-9E66-853285243E3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555351" y="3339637"/>
            <a:ext cx="906796" cy="603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AB383381-6A37-4A8E-A76E-AE84CDA3D8B3}"/>
              </a:ext>
            </a:extLst>
          </p:cNvPr>
          <p:cNvSpPr txBox="1"/>
          <p:nvPr/>
        </p:nvSpPr>
        <p:spPr>
          <a:xfrm>
            <a:off x="1373675" y="6353555"/>
            <a:ext cx="223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padrão usar?</a:t>
            </a:r>
            <a:endParaRPr kumimoji="0" lang="pt-BR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89" name="Gráfico 88" descr="Ponto de interrogação com preenchimento sólido">
            <a:extLst>
              <a:ext uri="{FF2B5EF4-FFF2-40B4-BE49-F238E27FC236}">
                <a16:creationId xmlns:a16="http://schemas.microsoft.com/office/drawing/2014/main" id="{726213E8-3319-4A5A-B221-16BBAB5156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11182" y="5890710"/>
            <a:ext cx="360000" cy="360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7D7BEFA-6C5C-4903-950A-BA8CA1196116}"/>
              </a:ext>
            </a:extLst>
          </p:cNvPr>
          <p:cNvGrpSpPr/>
          <p:nvPr/>
        </p:nvGrpSpPr>
        <p:grpSpPr>
          <a:xfrm>
            <a:off x="8543557" y="5145967"/>
            <a:ext cx="3471377" cy="1640739"/>
            <a:chOff x="8543557" y="5145967"/>
            <a:chExt cx="3471377" cy="1640739"/>
          </a:xfrm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314FFA0B-B9CB-4515-A78D-3D2EA869F0D5}"/>
                </a:ext>
              </a:extLst>
            </p:cNvPr>
            <p:cNvSpPr/>
            <p:nvPr/>
          </p:nvSpPr>
          <p:spPr>
            <a:xfrm>
              <a:off x="8543557" y="5145967"/>
              <a:ext cx="3471377" cy="16407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30" name="Picture 6" descr="Factoextra R Package: Easy Multivariate Data Analyses and Elegant  Visualization - Easy Guides - Wiki - STHDA">
              <a:extLst>
                <a:ext uri="{FF2B5EF4-FFF2-40B4-BE49-F238E27FC236}">
                  <a16:creationId xmlns:a16="http://schemas.microsoft.com/office/drawing/2014/main" id="{F2DF8F28-5D96-4E80-91E2-BC56BFD5BF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2"/>
            <a:stretch/>
          </p:blipFill>
          <p:spPr bwMode="auto">
            <a:xfrm>
              <a:off x="9158454" y="5211626"/>
              <a:ext cx="2187274" cy="156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049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8" grpId="0"/>
      <p:bldP spid="50" grpId="0"/>
      <p:bldP spid="100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Experimentação</a:t>
            </a:r>
            <a:r>
              <a:rPr lang="en-US" dirty="0"/>
              <a:t> e </a:t>
            </a:r>
            <a:r>
              <a:rPr lang="en-US" dirty="0" err="1"/>
              <a:t>Inferência</a:t>
            </a:r>
            <a:r>
              <a:rPr lang="en-US" dirty="0"/>
              <a:t> Causal</a:t>
            </a:r>
          </a:p>
        </p:txBody>
      </p:sp>
      <p:pic>
        <p:nvPicPr>
          <p:cNvPr id="4" name="Picture 2" descr="Tidy Statistical Inference • infer">
            <a:extLst>
              <a:ext uri="{FF2B5EF4-FFF2-40B4-BE49-F238E27FC236}">
                <a16:creationId xmlns:a16="http://schemas.microsoft.com/office/drawing/2014/main" id="{9B030CE3-D305-7592-A615-3E1C0D9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9125821" y="2197344"/>
            <a:ext cx="1316880" cy="13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1EE7EFF-A325-AE8D-677A-2CEFDCD9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90" y="442912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394AF34-F5C2-4B44-B9E2-E99C21F8F9BE}"/>
              </a:ext>
            </a:extLst>
          </p:cNvPr>
          <p:cNvGrpSpPr/>
          <p:nvPr/>
        </p:nvGrpSpPr>
        <p:grpSpPr>
          <a:xfrm>
            <a:off x="307792" y="3595262"/>
            <a:ext cx="972951" cy="874339"/>
            <a:chOff x="307792" y="3595262"/>
            <a:chExt cx="972951" cy="874339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7B5001D4-5606-B29D-2F67-4002D06E02BE}"/>
                </a:ext>
              </a:extLst>
            </p:cNvPr>
            <p:cNvSpPr/>
            <p:nvPr/>
          </p:nvSpPr>
          <p:spPr>
            <a:xfrm>
              <a:off x="307792" y="3595262"/>
              <a:ext cx="972951" cy="874339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áfico 14" descr="Banco de dados">
              <a:extLst>
                <a:ext uri="{FF2B5EF4-FFF2-40B4-BE49-F238E27FC236}">
                  <a16:creationId xmlns:a16="http://schemas.microsoft.com/office/drawing/2014/main" id="{0B368582-06BD-1618-7DFA-A83BA80A7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949" y="3885125"/>
              <a:ext cx="540635" cy="540635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C970F2E-8B1E-0805-96A4-E7193B6D6D64}"/>
                </a:ext>
              </a:extLst>
            </p:cNvPr>
            <p:cNvSpPr txBox="1"/>
            <p:nvPr/>
          </p:nvSpPr>
          <p:spPr>
            <a:xfrm>
              <a:off x="445137" y="3623661"/>
              <a:ext cx="795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2AF44B1-8ECA-4497-9F17-445E5E8E92CF}"/>
              </a:ext>
            </a:extLst>
          </p:cNvPr>
          <p:cNvGrpSpPr/>
          <p:nvPr/>
        </p:nvGrpSpPr>
        <p:grpSpPr>
          <a:xfrm>
            <a:off x="2034614" y="3737001"/>
            <a:ext cx="720539" cy="586213"/>
            <a:chOff x="2034614" y="3737001"/>
            <a:chExt cx="720539" cy="586213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5023A797-7AD7-DDAE-3897-F860DDCB5BEA}"/>
                </a:ext>
              </a:extLst>
            </p:cNvPr>
            <p:cNvSpPr/>
            <p:nvPr/>
          </p:nvSpPr>
          <p:spPr>
            <a:xfrm>
              <a:off x="2034614" y="3737001"/>
              <a:ext cx="720539" cy="586213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965512E-AC59-5EB1-D399-F774CE5002AB}"/>
                </a:ext>
              </a:extLst>
            </p:cNvPr>
            <p:cNvSpPr txBox="1"/>
            <p:nvPr/>
          </p:nvSpPr>
          <p:spPr>
            <a:xfrm>
              <a:off x="2143769" y="3814665"/>
              <a:ext cx="5022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</a:t>
              </a:r>
              <a:r>
                <a:rPr kumimoji="0" lang="pt-BR" sz="22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0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0AC9AA5-16DE-45E8-9DED-5149AA407737}"/>
              </a:ext>
            </a:extLst>
          </p:cNvPr>
          <p:cNvGrpSpPr/>
          <p:nvPr/>
        </p:nvGrpSpPr>
        <p:grpSpPr>
          <a:xfrm>
            <a:off x="4174961" y="2850780"/>
            <a:ext cx="432001" cy="2390572"/>
            <a:chOff x="4174961" y="2850780"/>
            <a:chExt cx="432001" cy="2390572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4095ABB6-AFE4-61F7-779A-AA5CDDE5625F}"/>
                </a:ext>
              </a:extLst>
            </p:cNvPr>
            <p:cNvSpPr/>
            <p:nvPr/>
          </p:nvSpPr>
          <p:spPr>
            <a:xfrm>
              <a:off x="4174961" y="2850780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dirty="0">
                  <a:solidFill>
                    <a:prstClr val="white"/>
                  </a:solidFill>
                  <a:latin typeface="Calibri" panose="020F0502020204030204"/>
                </a:rPr>
                <a:t>E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169233C5-3D44-EE41-7D22-B338BA3C3B7E}"/>
                </a:ext>
              </a:extLst>
            </p:cNvPr>
            <p:cNvSpPr/>
            <p:nvPr/>
          </p:nvSpPr>
          <p:spPr>
            <a:xfrm>
              <a:off x="4174962" y="370142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E2526D68-4151-3E78-F5EE-E4723B8ECA1C}"/>
                </a:ext>
              </a:extLst>
            </p:cNvPr>
            <p:cNvSpPr/>
            <p:nvPr/>
          </p:nvSpPr>
          <p:spPr>
            <a:xfrm>
              <a:off x="4174962" y="456643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027C6D9-80A5-41A1-B75E-3CD828D50FC6}"/>
              </a:ext>
            </a:extLst>
          </p:cNvPr>
          <p:cNvGrpSpPr/>
          <p:nvPr/>
        </p:nvGrpSpPr>
        <p:grpSpPr>
          <a:xfrm>
            <a:off x="5149196" y="3004087"/>
            <a:ext cx="343825" cy="2083958"/>
            <a:chOff x="5149196" y="3004087"/>
            <a:chExt cx="343825" cy="2083958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9DF8D12-8360-F44A-0926-CE1C3DEAD0DD}"/>
                </a:ext>
              </a:extLst>
            </p:cNvPr>
            <p:cNvSpPr/>
            <p:nvPr/>
          </p:nvSpPr>
          <p:spPr>
            <a:xfrm>
              <a:off x="5149196" y="3004087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8DE9276-BF3D-B155-CB7D-260FE0FC3B75}"/>
                </a:ext>
              </a:extLst>
            </p:cNvPr>
            <p:cNvSpPr/>
            <p:nvPr/>
          </p:nvSpPr>
          <p:spPr>
            <a:xfrm>
              <a:off x="5149196" y="3865234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994FD31-3D9B-907B-4F15-2C4157E41039}"/>
                </a:ext>
              </a:extLst>
            </p:cNvPr>
            <p:cNvSpPr/>
            <p:nvPr/>
          </p:nvSpPr>
          <p:spPr>
            <a:xfrm>
              <a:off x="5149196" y="4719745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 descr="Bell curve Vectors &amp; Illustrations for Free Download | Freepik">
            <a:extLst>
              <a:ext uri="{FF2B5EF4-FFF2-40B4-BE49-F238E27FC236}">
                <a16:creationId xmlns:a16="http://schemas.microsoft.com/office/drawing/2014/main" id="{EF8622AF-3CCA-6F34-033B-08CCB0E4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84" y="3004087"/>
            <a:ext cx="2537302" cy="192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58E1998-8A24-B47B-7777-01AAA760C47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280743" y="4030108"/>
            <a:ext cx="753871" cy="232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AA1F0BF-2A1A-3880-2CC2-DDD1D4A4200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755153" y="3188237"/>
            <a:ext cx="1419808" cy="841871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29126C6-AE10-3377-CAFA-36E025F27B3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755153" y="4030108"/>
            <a:ext cx="1419809" cy="87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1C0C7BB5-486D-BBD8-6DC8-E18216069EA8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2755153" y="4030108"/>
            <a:ext cx="1419809" cy="87378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C623C88-3192-4C62-A042-8B5D28F2E758}"/>
              </a:ext>
            </a:extLst>
          </p:cNvPr>
          <p:cNvGrpSpPr/>
          <p:nvPr/>
        </p:nvGrpSpPr>
        <p:grpSpPr>
          <a:xfrm>
            <a:off x="4606961" y="3188237"/>
            <a:ext cx="542235" cy="1715658"/>
            <a:chOff x="4606961" y="3188237"/>
            <a:chExt cx="542235" cy="1715658"/>
          </a:xfrm>
        </p:grpSpPr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90FE886D-7B5E-F7EF-5CB6-9EB807EB3D63}"/>
                </a:ext>
              </a:extLst>
            </p:cNvPr>
            <p:cNvCxnSpPr>
              <a:cxnSpLocks/>
              <a:stCxn id="21" idx="3"/>
              <a:endCxn id="24" idx="2"/>
            </p:cNvCxnSpPr>
            <p:nvPr/>
          </p:nvCxnSpPr>
          <p:spPr>
            <a:xfrm>
              <a:off x="4606962" y="4038885"/>
              <a:ext cx="542234" cy="10499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61894743-5C68-51D7-04ED-F0DDF6D1AEDB}"/>
                </a:ext>
              </a:extLst>
            </p:cNvPr>
            <p:cNvCxnSpPr>
              <a:cxnSpLocks/>
              <a:stCxn id="20" idx="3"/>
              <a:endCxn id="23" idx="2"/>
            </p:cNvCxnSpPr>
            <p:nvPr/>
          </p:nvCxnSpPr>
          <p:spPr>
            <a:xfrm>
              <a:off x="4606961" y="3188237"/>
              <a:ext cx="542235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D05C835-F30E-9342-D721-4F20DE187E7A}"/>
                </a:ext>
              </a:extLst>
            </p:cNvPr>
            <p:cNvCxnSpPr>
              <a:cxnSpLocks/>
              <a:stCxn id="22" idx="3"/>
              <a:endCxn id="25" idx="2"/>
            </p:cNvCxnSpPr>
            <p:nvPr/>
          </p:nvCxnSpPr>
          <p:spPr>
            <a:xfrm>
              <a:off x="4606962" y="4903895"/>
              <a:ext cx="542234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67442059-AD20-F9B7-0043-E5D61E626256}"/>
              </a:ext>
            </a:extLst>
          </p:cNvPr>
          <p:cNvCxnSpPr>
            <a:cxnSpLocks/>
          </p:cNvCxnSpPr>
          <p:nvPr/>
        </p:nvCxnSpPr>
        <p:spPr>
          <a:xfrm flipV="1">
            <a:off x="5493021" y="4522891"/>
            <a:ext cx="1283385" cy="38100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96DEF95-D4AF-3F0E-FA66-FF976094A6E0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493021" y="3623661"/>
            <a:ext cx="1712010" cy="425723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9C4DAA3-ABDE-6C0B-56AE-FB2C3A348D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493021" y="3188237"/>
            <a:ext cx="2040622" cy="11349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277DB29D-7B59-856D-B843-08DD6D13F4F2}"/>
              </a:ext>
            </a:extLst>
          </p:cNvPr>
          <p:cNvSpPr txBox="1"/>
          <p:nvPr/>
        </p:nvSpPr>
        <p:spPr>
          <a:xfrm>
            <a:off x="226450" y="1546724"/>
            <a:ext cx="37389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Inferência causal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é o processo de medir quantitativamente o efeito causado por algum evento ou fenômeno.  E medir o efeito que um fenômeno causa em outro, de maneira isolada, NÃO É SIMPLES! 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998B9FDC-A42A-BC94-A6DA-5F8C73F5E79E}"/>
              </a:ext>
            </a:extLst>
          </p:cNvPr>
          <p:cNvSpPr txBox="1"/>
          <p:nvPr/>
        </p:nvSpPr>
        <p:spPr>
          <a:xfrm>
            <a:off x="5373655" y="1981280"/>
            <a:ext cx="28305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CALCULAR ESTATÍSTICAS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Estatística</a:t>
            </a:r>
            <a:r>
              <a:rPr kumimoji="0" lang="pt-BR" sz="1400" b="0" i="0" u="none" strike="noStrike" kern="1200" cap="none" spc="0" normalizeH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do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teste, distribuições, intervalo de confiança</a:t>
            </a:r>
          </a:p>
        </p:txBody>
      </p:sp>
      <p:cxnSp>
        <p:nvCxnSpPr>
          <p:cNvPr id="1028" name="Conector reto 1027">
            <a:extLst>
              <a:ext uri="{FF2B5EF4-FFF2-40B4-BE49-F238E27FC236}">
                <a16:creationId xmlns:a16="http://schemas.microsoft.com/office/drawing/2014/main" id="{E3D7500C-50FB-DCA5-C43A-30EB7BC7FA49}"/>
              </a:ext>
            </a:extLst>
          </p:cNvPr>
          <p:cNvCxnSpPr>
            <a:cxnSpLocks/>
          </p:cNvCxnSpPr>
          <p:nvPr/>
        </p:nvCxnSpPr>
        <p:spPr>
          <a:xfrm>
            <a:off x="5321108" y="2095500"/>
            <a:ext cx="0" cy="87392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2686D748-361A-535D-FCBF-85528B979444}"/>
              </a:ext>
            </a:extLst>
          </p:cNvPr>
          <p:cNvSpPr txBox="1"/>
          <p:nvPr/>
        </p:nvSpPr>
        <p:spPr>
          <a:xfrm>
            <a:off x="482205" y="4737560"/>
            <a:ext cx="34845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DADOS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Especificar cenário: 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independente (ou causa) sendo manipulada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dependente (ou efeito) sendo medida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demais variáveis devidamente controladas (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ceterisparibus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 </a:t>
            </a:r>
          </a:p>
        </p:txBody>
      </p:sp>
      <p:cxnSp>
        <p:nvCxnSpPr>
          <p:cNvPr id="1040" name="Conector reto 1039">
            <a:extLst>
              <a:ext uri="{FF2B5EF4-FFF2-40B4-BE49-F238E27FC236}">
                <a16:creationId xmlns:a16="http://schemas.microsoft.com/office/drawing/2014/main" id="{E5C9FA1A-0A06-68D0-0BF7-5CEB51BB5E56}"/>
              </a:ext>
            </a:extLst>
          </p:cNvPr>
          <p:cNvCxnSpPr>
            <a:cxnSpLocks/>
          </p:cNvCxnSpPr>
          <p:nvPr/>
        </p:nvCxnSpPr>
        <p:spPr>
          <a:xfrm flipH="1">
            <a:off x="4279793" y="5300663"/>
            <a:ext cx="2690" cy="1340811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C0EF846A-55A3-294E-EE18-8852BB242087}"/>
              </a:ext>
            </a:extLst>
          </p:cNvPr>
          <p:cNvSpPr txBox="1"/>
          <p:nvPr/>
        </p:nvSpPr>
        <p:spPr>
          <a:xfrm>
            <a:off x="4346874" y="5384695"/>
            <a:ext cx="38978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EXPERIMENTOS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Gerar dados de acordo com a hipótese especificada.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Importante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garantir integridade do experimento! (viés de seleção, sazonalidade,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A/B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D6566F8-30A0-6963-DF37-6CF7103428B7}"/>
              </a:ext>
            </a:extLst>
          </p:cNvPr>
          <p:cNvCxnSpPr>
            <a:cxnSpLocks/>
          </p:cNvCxnSpPr>
          <p:nvPr/>
        </p:nvCxnSpPr>
        <p:spPr>
          <a:xfrm>
            <a:off x="378790" y="4522891"/>
            <a:ext cx="0" cy="2118583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8DF89EE-5E79-6F54-4ACA-C3B96F5A0010}"/>
              </a:ext>
            </a:extLst>
          </p:cNvPr>
          <p:cNvCxnSpPr>
            <a:cxnSpLocks/>
          </p:cNvCxnSpPr>
          <p:nvPr/>
        </p:nvCxnSpPr>
        <p:spPr>
          <a:xfrm>
            <a:off x="6491629" y="4719535"/>
            <a:ext cx="0" cy="648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48705DA-D745-67EB-EC08-E4C3742F4DF8}"/>
              </a:ext>
            </a:extLst>
          </p:cNvPr>
          <p:cNvSpPr txBox="1"/>
          <p:nvPr/>
        </p:nvSpPr>
        <p:spPr>
          <a:xfrm>
            <a:off x="6510118" y="4660717"/>
            <a:ext cx="24413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Avaliar Resultado.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Experimento conclusivo?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FA9C36-8040-4C77-A779-0BDBAFD8CB7E}"/>
              </a:ext>
            </a:extLst>
          </p:cNvPr>
          <p:cNvGrpSpPr/>
          <p:nvPr/>
        </p:nvGrpSpPr>
        <p:grpSpPr>
          <a:xfrm>
            <a:off x="8867774" y="1529827"/>
            <a:ext cx="3552826" cy="565673"/>
            <a:chOff x="8867774" y="1529827"/>
            <a:chExt cx="3552826" cy="565673"/>
          </a:xfrm>
        </p:grpSpPr>
        <p:sp>
          <p:nvSpPr>
            <p:cNvPr id="60" name="Retângulo: Cantos Arredondados 59">
              <a:extLst>
                <a:ext uri="{FF2B5EF4-FFF2-40B4-BE49-F238E27FC236}">
                  <a16:creationId xmlns:a16="http://schemas.microsoft.com/office/drawing/2014/main" id="{34859AD0-D509-513C-DE61-C7F675C221B7}"/>
                </a:ext>
              </a:extLst>
            </p:cNvPr>
            <p:cNvSpPr/>
            <p:nvPr/>
          </p:nvSpPr>
          <p:spPr>
            <a:xfrm>
              <a:off x="8867774" y="1529827"/>
              <a:ext cx="3552826" cy="565673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CA16F6E7-327A-7CF4-7A18-717ACA625CEA}"/>
                </a:ext>
              </a:extLst>
            </p:cNvPr>
            <p:cNvSpPr/>
            <p:nvPr/>
          </p:nvSpPr>
          <p:spPr>
            <a:xfrm>
              <a:off x="8991600" y="1554901"/>
              <a:ext cx="3200400" cy="4638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AF08438-6B00-4C14-A7BB-47A9F481FC2D}"/>
              </a:ext>
            </a:extLst>
          </p:cNvPr>
          <p:cNvGrpSpPr/>
          <p:nvPr/>
        </p:nvGrpSpPr>
        <p:grpSpPr>
          <a:xfrm>
            <a:off x="8867774" y="3781000"/>
            <a:ext cx="3552826" cy="565672"/>
            <a:chOff x="8867774" y="3781000"/>
            <a:chExt cx="3552826" cy="56567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7CFE0D72-13F3-E3D2-1310-9A04F5F3A0F6}"/>
                </a:ext>
              </a:extLst>
            </p:cNvPr>
            <p:cNvSpPr/>
            <p:nvPr/>
          </p:nvSpPr>
          <p:spPr>
            <a:xfrm>
              <a:off x="8867774" y="3781000"/>
              <a:ext cx="3552826" cy="565672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DAA18935-109D-F82B-631D-A4D1826F1CF1}"/>
                </a:ext>
              </a:extLst>
            </p:cNvPr>
            <p:cNvSpPr/>
            <p:nvPr/>
          </p:nvSpPr>
          <p:spPr>
            <a:xfrm>
              <a:off x="8983647" y="3813484"/>
              <a:ext cx="3183243" cy="4430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6459233A-CAFF-81D2-BEE9-E775CA5F3FF2}"/>
              </a:ext>
            </a:extLst>
          </p:cNvPr>
          <p:cNvSpPr txBox="1"/>
          <p:nvPr/>
        </p:nvSpPr>
        <p:spPr>
          <a:xfrm>
            <a:off x="10591800" y="2393109"/>
            <a:ext cx="1453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MÉTODOS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: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specify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hypothesize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generate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calculate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91513127-A631-45CE-AF8F-DBD27D5B50BF}"/>
              </a:ext>
            </a:extLst>
          </p:cNvPr>
          <p:cNvCxnSpPr>
            <a:cxnSpLocks/>
          </p:cNvCxnSpPr>
          <p:nvPr/>
        </p:nvCxnSpPr>
        <p:spPr>
          <a:xfrm>
            <a:off x="2755153" y="2927427"/>
            <a:ext cx="0" cy="720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35B306-D39F-45F6-B7A1-09B10D170E15}"/>
              </a:ext>
            </a:extLst>
          </p:cNvPr>
          <p:cNvSpPr txBox="1"/>
          <p:nvPr/>
        </p:nvSpPr>
        <p:spPr>
          <a:xfrm>
            <a:off x="378789" y="2879833"/>
            <a:ext cx="23630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HIPÓTESES</a:t>
            </a:r>
          </a:p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Definir métricas e parâmetros estatísticos</a:t>
            </a:r>
          </a:p>
        </p:txBody>
      </p:sp>
    </p:spTree>
    <p:extLst>
      <p:ext uri="{BB962C8B-B14F-4D97-AF65-F5344CB8AC3E}">
        <p14:creationId xmlns:p14="http://schemas.microsoft.com/office/powerpoint/2010/main" val="16601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/>
      <p:bldP spid="1037" grpId="0"/>
      <p:bldP spid="1044" grpId="0"/>
      <p:bldP spid="52" grpId="0"/>
      <p:bldP spid="1029" grpId="0"/>
      <p:bldP spid="43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75" y="265959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181723A-E488-4362-9374-54C74F03767A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5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6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50A06D85-8A91-4CD3-95F5-B97202D8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73" y="2316356"/>
            <a:ext cx="936000" cy="10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Studio swag">
            <a:extLst>
              <a:ext uri="{FF2B5EF4-FFF2-40B4-BE49-F238E27FC236}">
                <a16:creationId xmlns:a16="http://schemas.microsoft.com/office/drawing/2014/main" id="{6E33C8EF-120A-47E7-A109-6B0F7897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620" y="39242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B649209-7B4E-441A-909E-5587C9CE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90" y="151214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ex sticker · Issue #52 · rstudio/pagedown · GitHub">
            <a:extLst>
              <a:ext uri="{FF2B5EF4-FFF2-40B4-BE49-F238E27FC236}">
                <a16:creationId xmlns:a16="http://schemas.microsoft.com/office/drawing/2014/main" id="{D2BD46AF-3702-430C-9127-207A0D40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50" y="5535506"/>
            <a:ext cx="936000" cy="10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Article Formats for R Markdown • rticles">
            <a:extLst>
              <a:ext uri="{FF2B5EF4-FFF2-40B4-BE49-F238E27FC236}">
                <a16:creationId xmlns:a16="http://schemas.microsoft.com/office/drawing/2014/main" id="{202AB976-2BCD-49E1-8E3E-5FF60312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9" y="552155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A3E86730-9BFF-4E4E-BB4F-3133D717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36" y="4724032"/>
            <a:ext cx="936000" cy="10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796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 : </a:t>
            </a:r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web com o R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19" y="146084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34" y="212435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618855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F9E9AB8-1FEE-4CCB-9CCA-76901E182018}"/>
              </a:ext>
            </a:extLst>
          </p:cNvPr>
          <p:cNvCxnSpPr/>
          <p:nvPr/>
        </p:nvCxnSpPr>
        <p:spPr>
          <a:xfrm>
            <a:off x="7238919" y="195672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0" y="1941533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942433"/>
            <a:ext cx="2160000" cy="24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0" y="3993926"/>
            <a:ext cx="216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3991962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0" y="1941533"/>
            <a:ext cx="2160000" cy="24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00" y="18965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0" y="3991962"/>
            <a:ext cx="2160000" cy="2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72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6750701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11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6764615" y="2387903"/>
            <a:ext cx="2976285" cy="4127285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05" y="2289782"/>
            <a:ext cx="5239895" cy="4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03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00C82D4-81D4-4A9E-A34E-6331277136C6}"/>
              </a:ext>
            </a:extLst>
          </p:cNvPr>
          <p:cNvGrpSpPr/>
          <p:nvPr/>
        </p:nvGrpSpPr>
        <p:grpSpPr>
          <a:xfrm>
            <a:off x="678620" y="4335184"/>
            <a:ext cx="9728289" cy="4867402"/>
            <a:chOff x="818320" y="2965338"/>
            <a:chExt cx="9728289" cy="486740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F184564-5651-45E9-833D-5C42E2CA5BDB}"/>
                </a:ext>
              </a:extLst>
            </p:cNvPr>
            <p:cNvSpPr/>
            <p:nvPr/>
          </p:nvSpPr>
          <p:spPr>
            <a:xfrm>
              <a:off x="2032417" y="4016949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73B792B-B6B2-4299-BEF9-700B50175F67}"/>
                </a:ext>
              </a:extLst>
            </p:cNvPr>
            <p:cNvSpPr/>
            <p:nvPr/>
          </p:nvSpPr>
          <p:spPr>
            <a:xfrm>
              <a:off x="7657889" y="4886356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9D8E26D-268D-40FF-9615-57A782083DE5}"/>
                </a:ext>
              </a:extLst>
            </p:cNvPr>
            <p:cNvSpPr/>
            <p:nvPr/>
          </p:nvSpPr>
          <p:spPr>
            <a:xfrm>
              <a:off x="7277035" y="6164438"/>
              <a:ext cx="1905420" cy="7397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FEDE95D-073F-47F1-8CA5-7C9FB22E1D58}"/>
                </a:ext>
              </a:extLst>
            </p:cNvPr>
            <p:cNvSpPr/>
            <p:nvPr/>
          </p:nvSpPr>
          <p:spPr>
            <a:xfrm>
              <a:off x="3237238" y="6534290"/>
              <a:ext cx="1905420" cy="1024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0F9826ED-3748-4C74-B7F5-0B7083911671}"/>
                </a:ext>
              </a:extLst>
            </p:cNvPr>
            <p:cNvSpPr/>
            <p:nvPr/>
          </p:nvSpPr>
          <p:spPr>
            <a:xfrm>
              <a:off x="5120671" y="5658006"/>
              <a:ext cx="1520024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92024A58-7849-4BA4-8C4A-DD82C02F884A}"/>
                </a:ext>
              </a:extLst>
            </p:cNvPr>
            <p:cNvSpPr/>
            <p:nvPr/>
          </p:nvSpPr>
          <p:spPr>
            <a:xfrm>
              <a:off x="1717213" y="5726296"/>
              <a:ext cx="1905419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DFB29B9-258A-4DAE-AEE2-F564445E5BC2}"/>
                </a:ext>
              </a:extLst>
            </p:cNvPr>
            <p:cNvSpPr/>
            <p:nvPr/>
          </p:nvSpPr>
          <p:spPr>
            <a:xfrm>
              <a:off x="1880873" y="5715287"/>
              <a:ext cx="1905419" cy="449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A35BCE3-144A-4C87-A58B-F216955861B8}"/>
                </a:ext>
              </a:extLst>
            </p:cNvPr>
            <p:cNvSpPr/>
            <p:nvPr/>
          </p:nvSpPr>
          <p:spPr>
            <a:xfrm>
              <a:off x="2090286" y="5064524"/>
              <a:ext cx="849120" cy="141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A5D2992-6F94-4BE5-9C44-26618EE95AED}"/>
                </a:ext>
              </a:extLst>
            </p:cNvPr>
            <p:cNvSpPr/>
            <p:nvPr/>
          </p:nvSpPr>
          <p:spPr>
            <a:xfrm>
              <a:off x="4124256" y="5011583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88DD2CA-1C47-41A8-B00F-FEDC2FC092FB}"/>
                </a:ext>
              </a:extLst>
            </p:cNvPr>
            <p:cNvSpPr/>
            <p:nvPr/>
          </p:nvSpPr>
          <p:spPr>
            <a:xfrm>
              <a:off x="5393486" y="4873319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8F93062-65CB-4847-B95B-EB2083FA6BA4}"/>
                </a:ext>
              </a:extLst>
            </p:cNvPr>
            <p:cNvSpPr/>
            <p:nvPr/>
          </p:nvSpPr>
          <p:spPr>
            <a:xfrm>
              <a:off x="7125954" y="5571482"/>
              <a:ext cx="849120" cy="298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1058D9F-56B7-4EC6-9C22-996026F48D70}"/>
                </a:ext>
              </a:extLst>
            </p:cNvPr>
            <p:cNvSpPr/>
            <p:nvPr/>
          </p:nvSpPr>
          <p:spPr>
            <a:xfrm>
              <a:off x="2142898" y="4967600"/>
              <a:ext cx="849120" cy="1632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4" descr="Machine Learning: a brief breakdown | Quantdare">
              <a:extLst>
                <a:ext uri="{FF2B5EF4-FFF2-40B4-BE49-F238E27FC236}">
                  <a16:creationId xmlns:a16="http://schemas.microsoft.com/office/drawing/2014/main" id="{93902952-0974-450A-B688-9B19EABA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9" b="44489"/>
            <a:stretch/>
          </p:blipFill>
          <p:spPr bwMode="auto">
            <a:xfrm>
              <a:off x="8268306" y="4529110"/>
              <a:ext cx="2278303" cy="174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chine Learning: a brief breakdown | Quantdare">
              <a:extLst>
                <a:ext uri="{FF2B5EF4-FFF2-40B4-BE49-F238E27FC236}">
                  <a16:creationId xmlns:a16="http://schemas.microsoft.com/office/drawing/2014/main" id="{27CEEE62-DB39-4114-B423-3BBE9D6C4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91"/>
            <a:stretch/>
          </p:blipFill>
          <p:spPr bwMode="auto">
            <a:xfrm>
              <a:off x="2449220" y="2965338"/>
              <a:ext cx="6790195" cy="290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achine Learning: a brief breakdown | Quantdare">
              <a:extLst>
                <a:ext uri="{FF2B5EF4-FFF2-40B4-BE49-F238E27FC236}">
                  <a16:creationId xmlns:a16="http://schemas.microsoft.com/office/drawing/2014/main" id="{F7D27AE0-CE75-49B6-90AC-EA407646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6" t="56576" r="26102"/>
            <a:stretch/>
          </p:blipFill>
          <p:spPr bwMode="auto">
            <a:xfrm>
              <a:off x="4056042" y="5883260"/>
              <a:ext cx="3282238" cy="19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Machine Learning: a brief breakdown | Quantdare">
              <a:extLst>
                <a:ext uri="{FF2B5EF4-FFF2-40B4-BE49-F238E27FC236}">
                  <a16:creationId xmlns:a16="http://schemas.microsoft.com/office/drawing/2014/main" id="{A5DA3735-083A-4FB6-8FF8-44D0917E3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87" b="43198"/>
            <a:stretch/>
          </p:blipFill>
          <p:spPr bwMode="auto">
            <a:xfrm>
              <a:off x="818320" y="4599958"/>
              <a:ext cx="2084997" cy="168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1F56080E-1852-4A6B-A02D-B8143212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88" y="2428875"/>
            <a:ext cx="8134350" cy="44291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0A2D043-9C50-4627-8BD5-66553AA14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14" y="7706069"/>
            <a:ext cx="2314575" cy="31432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33EEDD7-FBBD-43B7-B8A5-1C3A233FD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363" y="7736773"/>
            <a:ext cx="2733675" cy="3714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DADEA2-9241-4A99-9BB0-C6140ACE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340" y="7016414"/>
            <a:ext cx="2676525" cy="6572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659044-E17A-4FD1-A303-BE8F4A1BDE7B}"/>
              </a:ext>
            </a:extLst>
          </p:cNvPr>
          <p:cNvSpPr txBox="1"/>
          <p:nvPr/>
        </p:nvSpPr>
        <p:spPr>
          <a:xfrm>
            <a:off x="12750496" y="7832054"/>
            <a:ext cx="42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5150322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5122" name="Picture 2" descr="artificial intelligence • DevIQ">
            <a:extLst>
              <a:ext uri="{FF2B5EF4-FFF2-40B4-BE49-F238E27FC236}">
                <a16:creationId xmlns:a16="http://schemas.microsoft.com/office/drawing/2014/main" id="{0460FE81-3545-4BE7-8DF2-7290BCD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1" b="90609" l="2865" r="94531">
                        <a14:foregroundMark x1="81380" y1="44174" x2="62370" y2="75652"/>
                        <a14:foregroundMark x1="62370" y1="75652" x2="59896" y2="75652"/>
                        <a14:foregroundMark x1="78646" y1="39478" x2="85417" y2="70609"/>
                        <a14:foregroundMark x1="85417" y1="70609" x2="66797" y2="75652"/>
                        <a14:foregroundMark x1="74479" y1="33913" x2="89583" y2="62435"/>
                        <a14:foregroundMark x1="89583" y1="62435" x2="69922" y2="79304"/>
                        <a14:foregroundMark x1="69922" y1="79304" x2="59245" y2="77565"/>
                        <a14:foregroundMark x1="71745" y1="30261" x2="90885" y2="48174"/>
                        <a14:foregroundMark x1="90885" y1="48174" x2="91146" y2="50609"/>
                        <a14:foregroundMark x1="82813" y1="38609" x2="63542" y2="23130"/>
                        <a14:foregroundMark x1="63542" y1="23130" x2="20182" y2="14435"/>
                        <a14:foregroundMark x1="46615" y1="10609" x2="23177" y2="10957"/>
                        <a14:foregroundMark x1="23177" y1="10957" x2="35547" y2="11652"/>
                        <a14:foregroundMark x1="19531" y1="23652" x2="23698" y2="24696"/>
                        <a14:foregroundMark x1="13281" y1="31130" x2="10547" y2="44174"/>
                        <a14:foregroundMark x1="16797" y1="22783" x2="13542" y2="55826"/>
                        <a14:foregroundMark x1="13542" y1="55826" x2="16016" y2="57043"/>
                        <a14:foregroundMark x1="8464" y1="53391" x2="8464" y2="54261"/>
                        <a14:foregroundMark x1="4948" y1="51478" x2="9115" y2="41391"/>
                        <a14:foregroundMark x1="16016" y1="20000" x2="2865" y2="41391"/>
                        <a14:foregroundMark x1="11198" y1="36696" x2="15365" y2="21913"/>
                        <a14:foregroundMark x1="43229" y1="2261" x2="23047" y2="2261"/>
                        <a14:foregroundMark x1="69661" y1="22783" x2="88151" y2="42957"/>
                        <a14:foregroundMark x1="88151" y1="42957" x2="88411" y2="56174"/>
                        <a14:foregroundMark x1="89063" y1="34783" x2="89844" y2="67478"/>
                        <a14:foregroundMark x1="89844" y1="67478" x2="89063" y2="71130"/>
                        <a14:foregroundMark x1="59245" y1="80348" x2="82943" y2="88870"/>
                        <a14:foregroundMark x1="82943" y1="88870" x2="89844" y2="75652"/>
                        <a14:foregroundMark x1="94661" y1="57043" x2="93229" y2="51478"/>
                        <a14:foregroundMark x1="45964" y1="71130" x2="47396" y2="56174"/>
                        <a14:foregroundMark x1="32813" y1="90609" x2="41146" y2="89565"/>
                        <a14:foregroundMark x1="60547" y1="90609" x2="73047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27" y="2484503"/>
            <a:ext cx="2767994" cy="20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Inteligência Artificial a serviço do Marketing | Lumis Experience Platform">
            <a:extLst>
              <a:ext uri="{FF2B5EF4-FFF2-40B4-BE49-F238E27FC236}">
                <a16:creationId xmlns:a16="http://schemas.microsoft.com/office/drawing/2014/main" id="{80D390F3-07DF-4489-B5F1-BC53CE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" y="1174687"/>
            <a:ext cx="9529446" cy="5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785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6148" name="Picture 4" descr="Como interpretar o intervalo de confiança? | Fernanda Peres | Estatística  aplicada">
            <a:extLst>
              <a:ext uri="{FF2B5EF4-FFF2-40B4-BE49-F238E27FC236}">
                <a16:creationId xmlns:a16="http://schemas.microsoft.com/office/drawing/2014/main" id="{925C02F8-B71A-BD21-BE65-6F565FA9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02" y="1235744"/>
            <a:ext cx="5315012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ostragem - Estatistíca Básica CC">
            <a:extLst>
              <a:ext uri="{FF2B5EF4-FFF2-40B4-BE49-F238E27FC236}">
                <a16:creationId xmlns:a16="http://schemas.microsoft.com/office/drawing/2014/main" id="{2FEDC256-DFC2-F2BD-122E-232BC79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15" y="2902955"/>
            <a:ext cx="7743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Probability and Statistics | Foundations of Applied Statistics">
            <a:extLst>
              <a:ext uri="{FF2B5EF4-FFF2-40B4-BE49-F238E27FC236}">
                <a16:creationId xmlns:a16="http://schemas.microsoft.com/office/drawing/2014/main" id="{D3E57D32-6DF5-B0BD-CCBE-680D320B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5" y="3116555"/>
            <a:ext cx="4696475" cy="31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2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3244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591" y="2242922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" y="3978504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081057-39F4-48D2-AFAF-FAA4BCEE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3824" y="5043098"/>
            <a:ext cx="7392432" cy="5572903"/>
          </a:xfrm>
          <a:prstGeom prst="rect">
            <a:avLst/>
          </a:prstGeom>
        </p:spPr>
      </p:pic>
      <p:pic>
        <p:nvPicPr>
          <p:cNvPr id="9" name="Picture 6" descr="No alt text provided for this image">
            <a:extLst>
              <a:ext uri="{FF2B5EF4-FFF2-40B4-BE49-F238E27FC236}">
                <a16:creationId xmlns:a16="http://schemas.microsoft.com/office/drawing/2014/main" id="{A93D31AE-BCCE-4F13-BACB-392BFF3A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913" y="751896"/>
            <a:ext cx="17612306" cy="13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46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816"/>
            <a:ext cx="10515600" cy="1333968"/>
          </a:xfrm>
        </p:spPr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 e </a:t>
            </a:r>
            <a:br>
              <a:rPr lang="en-US" dirty="0"/>
            </a:br>
            <a:r>
              <a:rPr lang="en-US" dirty="0" err="1"/>
              <a:t>pré-requisitos</a:t>
            </a:r>
            <a:r>
              <a:rPr lang="en-US" dirty="0"/>
              <a:t> do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65786" y="176985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364736" y="3768553"/>
            <a:ext cx="29754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177517" y="2517696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C662DA4A-3864-4252-ABE3-92724C0C86D7}"/>
              </a:ext>
            </a:extLst>
          </p:cNvPr>
          <p:cNvSpPr txBox="1">
            <a:spLocks/>
          </p:cNvSpPr>
          <p:nvPr/>
        </p:nvSpPr>
        <p:spPr>
          <a:xfrm>
            <a:off x="3120036" y="3723554"/>
            <a:ext cx="2786525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</p:spTree>
    <p:extLst>
      <p:ext uri="{BB962C8B-B14F-4D97-AF65-F5344CB8AC3E}">
        <p14:creationId xmlns:p14="http://schemas.microsoft.com/office/powerpoint/2010/main" val="3263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importação</a:t>
            </a:r>
            <a:endParaRPr lang="en-US" sz="2400" b="1" dirty="0"/>
          </a:p>
          <a:p>
            <a:pPr indent="292698">
              <a:lnSpc>
                <a:spcPts val="3360"/>
              </a:lnSpc>
            </a:pPr>
            <a:r>
              <a:rPr lang="pt-BR" sz="2400" b="1" dirty="0"/>
              <a:t>exploração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364736" y="3768553"/>
            <a:ext cx="29754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5C0E3272-EB1A-4C0D-97BF-337FF115A3A2}"/>
              </a:ext>
            </a:extLst>
          </p:cNvPr>
          <p:cNvSpPr txBox="1">
            <a:spLocks/>
          </p:cNvSpPr>
          <p:nvPr/>
        </p:nvSpPr>
        <p:spPr>
          <a:xfrm>
            <a:off x="3120036" y="3723554"/>
            <a:ext cx="2786525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b="1" dirty="0"/>
              <a:t>visualização</a:t>
            </a:r>
          </a:p>
        </p:txBody>
      </p:sp>
    </p:spTree>
    <p:extLst>
      <p:ext uri="{BB962C8B-B14F-4D97-AF65-F5344CB8AC3E}">
        <p14:creationId xmlns:p14="http://schemas.microsoft.com/office/powerpoint/2010/main" val="286522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importação</a:t>
            </a:r>
            <a:endParaRPr lang="en-US" sz="2400" b="1" dirty="0"/>
          </a:p>
          <a:p>
            <a:pPr indent="292698">
              <a:lnSpc>
                <a:spcPts val="3360"/>
              </a:lnSpc>
            </a:pPr>
            <a:r>
              <a:rPr lang="pt-BR" sz="2400" b="1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120036" y="3723554"/>
            <a:ext cx="2786525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b="1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364736" y="3768553"/>
            <a:ext cx="29754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r>
              <a:rPr lang="pt-BR" sz="28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7264" y="58754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6154991-832B-4B6B-9299-9F3644DC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80" y="2187178"/>
            <a:ext cx="3562847" cy="2305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1024974" cy="1325563"/>
          </a:xfrm>
        </p:spPr>
        <p:txBody>
          <a:bodyPr>
            <a:normAutofit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scripts (</a:t>
            </a:r>
            <a:r>
              <a:rPr lang="en-US" dirty="0" err="1"/>
              <a:t>códigos</a:t>
            </a:r>
            <a:r>
              <a:rPr lang="en-US" dirty="0"/>
              <a:t>) e </a:t>
            </a:r>
            <a:r>
              <a:rPr lang="en-US" dirty="0" err="1"/>
              <a:t>pré-requisitos</a:t>
            </a:r>
            <a:endParaRPr lang="en-US" dirty="0"/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F8840359-8F04-49A0-914F-8F44178BFD11}"/>
              </a:ext>
            </a:extLst>
          </p:cNvPr>
          <p:cNvSpPr txBox="1">
            <a:spLocks/>
          </p:cNvSpPr>
          <p:nvPr/>
        </p:nvSpPr>
        <p:spPr>
          <a:xfrm>
            <a:off x="233309" y="1577142"/>
            <a:ext cx="8643724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Recomendo que baixe todos os scripts do curso: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21D8AF1-996E-4347-9F78-21883CE37B91}"/>
              </a:ext>
            </a:extLst>
          </p:cNvPr>
          <p:cNvSpPr/>
          <p:nvPr/>
        </p:nvSpPr>
        <p:spPr>
          <a:xfrm flipH="1">
            <a:off x="4143252" y="2469748"/>
            <a:ext cx="3352800" cy="242104"/>
          </a:xfrm>
          <a:prstGeom prst="right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00000"/>
              </a:solidFill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EF846155-38B8-4E5E-9735-5E5C4D2DF061}"/>
              </a:ext>
            </a:extLst>
          </p:cNvPr>
          <p:cNvSpPr txBox="1">
            <a:spLocks/>
          </p:cNvSpPr>
          <p:nvPr/>
        </p:nvSpPr>
        <p:spPr>
          <a:xfrm>
            <a:off x="7496052" y="1936348"/>
            <a:ext cx="3543796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000" dirty="0">
                <a:solidFill>
                  <a:srgbClr val="0077B5"/>
                </a:solidFill>
              </a:rPr>
              <a:t>Aqui você irá encontrar todas as bibliotecas que utilizaremos no curso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5E958F4-E6AE-4AC6-AC7A-525B87FC156E}"/>
              </a:ext>
            </a:extLst>
          </p:cNvPr>
          <p:cNvSpPr txBox="1"/>
          <p:nvPr/>
        </p:nvSpPr>
        <p:spPr>
          <a:xfrm>
            <a:off x="397510" y="4569138"/>
            <a:ext cx="11396980" cy="1982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>
              <a:lnSpc>
                <a:spcPct val="150000"/>
              </a:lnSpc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Pré-requisitos? Idealmente saber um pouco sobre:</a:t>
            </a:r>
          </a:p>
          <a:p>
            <a:pPr marL="487680" indent="-342900" defTabSz="8557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Conceitos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básicos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programação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Inglês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Instrumental (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leitura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87680" indent="-342900" defTabSz="8557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Estatística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6A3C6B6-EEF6-4F79-B0D3-8D32F198DE35}"/>
              </a:ext>
            </a:extLst>
          </p:cNvPr>
          <p:cNvGrpSpPr/>
          <p:nvPr/>
        </p:nvGrpSpPr>
        <p:grpSpPr>
          <a:xfrm>
            <a:off x="9204800" y="4068977"/>
            <a:ext cx="2431486" cy="2415982"/>
            <a:chOff x="4686144" y="3842204"/>
            <a:chExt cx="2431486" cy="2415982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6B71C7F-D4F2-48D4-B087-411E26F98682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8" name="Hexágono 37">
                <a:extLst>
                  <a:ext uri="{FF2B5EF4-FFF2-40B4-BE49-F238E27FC236}">
                    <a16:creationId xmlns:a16="http://schemas.microsoft.com/office/drawing/2014/main" id="{5976C3B1-7F26-44C8-8ECE-603142BC3F1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9" name="Picture 2" descr="RStudio sticker | RStudio swag">
                <a:extLst>
                  <a:ext uri="{FF2B5EF4-FFF2-40B4-BE49-F238E27FC236}">
                    <a16:creationId xmlns:a16="http://schemas.microsoft.com/office/drawing/2014/main" id="{A9D1E1EE-09B3-4389-9903-838741AA66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RStudio sticker | RStudio swag">
                <a:extLst>
                  <a:ext uri="{FF2B5EF4-FFF2-40B4-BE49-F238E27FC236}">
                    <a16:creationId xmlns:a16="http://schemas.microsoft.com/office/drawing/2014/main" id="{5D565385-677E-4F16-9EBA-674FDDAB7F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RStudio sticker | RStudio swag">
                <a:extLst>
                  <a:ext uri="{FF2B5EF4-FFF2-40B4-BE49-F238E27FC236}">
                    <a16:creationId xmlns:a16="http://schemas.microsoft.com/office/drawing/2014/main" id="{8C3F7608-B6FE-4F11-BEB0-2BEE37C2DF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5AAB5C5F-6863-4CA4-B51E-E2EA7DD44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 descr="RStudio sticker | RStudio swag">
              <a:extLst>
                <a:ext uri="{FF2B5EF4-FFF2-40B4-BE49-F238E27FC236}">
                  <a16:creationId xmlns:a16="http://schemas.microsoft.com/office/drawing/2014/main" id="{0C473C31-83C7-4A01-86F8-A955A1BD2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5298183-EC0A-4DE6-8D42-2422A95C1630}"/>
              </a:ext>
            </a:extLst>
          </p:cNvPr>
          <p:cNvSpPr txBox="1"/>
          <p:nvPr/>
        </p:nvSpPr>
        <p:spPr>
          <a:xfrm>
            <a:off x="4004305" y="5726584"/>
            <a:ext cx="200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7B5"/>
                </a:solidFill>
                <a:latin typeface="Source Sans Pro" charset="0"/>
                <a:ea typeface="Source Sans Pro" charset="0"/>
                <a:cs typeface="Source Sans Pro" charset="0"/>
              </a:rPr>
              <a:t>&gt; TRADUTORES !</a:t>
            </a:r>
            <a:endParaRPr lang="pt-BR" b="1" dirty="0">
              <a:solidFill>
                <a:srgbClr val="0077B5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6B128FD-8DED-455E-B311-9747413A5C64}"/>
              </a:ext>
            </a:extLst>
          </p:cNvPr>
          <p:cNvSpPr txBox="1"/>
          <p:nvPr/>
        </p:nvSpPr>
        <p:spPr>
          <a:xfrm>
            <a:off x="4645515" y="5276968"/>
            <a:ext cx="407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7B5"/>
                </a:solidFill>
                <a:latin typeface="Source Sans Pro" charset="0"/>
                <a:ea typeface="Source Sans Pro" charset="0"/>
                <a:cs typeface="Source Sans Pro" charset="0"/>
              </a:rPr>
              <a:t>&gt; CURSO “DESCUBRA A LINGUAGEM R”</a:t>
            </a:r>
            <a:endParaRPr lang="pt-BR" b="1" dirty="0">
              <a:solidFill>
                <a:srgbClr val="0077B5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AF6B6D3-4EEE-4952-8585-FBB103707230}"/>
              </a:ext>
            </a:extLst>
          </p:cNvPr>
          <p:cNvSpPr txBox="1"/>
          <p:nvPr/>
        </p:nvSpPr>
        <p:spPr>
          <a:xfrm>
            <a:off x="2238341" y="6169464"/>
            <a:ext cx="407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7B5"/>
                </a:solidFill>
                <a:latin typeface="Source Sans Pro" charset="0"/>
                <a:ea typeface="Source Sans Pro" charset="0"/>
                <a:cs typeface="Source Sans Pro" charset="0"/>
              </a:rPr>
              <a:t>&gt; MUITAS, MUITAS REFERÊNCIAS!</a:t>
            </a:r>
            <a:endParaRPr lang="pt-BR" b="1" dirty="0">
              <a:solidFill>
                <a:srgbClr val="0077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5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11" grpId="0" animBg="1"/>
      <p:bldP spid="32" grpId="0"/>
      <p:bldP spid="43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de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510763" y="2192341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1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06" y="4238409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4E09F3DC-39AA-4066-A620-B253A12DA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1"/>
          <a:stretch/>
        </p:blipFill>
        <p:spPr>
          <a:xfrm>
            <a:off x="712552" y="1458354"/>
            <a:ext cx="2960588" cy="2873575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3DC4501A-9E7A-4336-8BB5-BDDC8F196FBB}"/>
              </a:ext>
            </a:extLst>
          </p:cNvPr>
          <p:cNvSpPr/>
          <p:nvPr/>
        </p:nvSpPr>
        <p:spPr>
          <a:xfrm>
            <a:off x="647700" y="1458354"/>
            <a:ext cx="3175000" cy="3164446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048402" y="1445271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recipes:: </a:t>
            </a:r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023054" y="1457971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859" y="1488694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058052" y="1700643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058052" y="1929243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812801" y="5774161"/>
            <a:ext cx="7235602" cy="849498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43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salvo exceções, devem ter todas as variáveis em uma mesma escala, para que a distância seja medida de forma apropriada.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CEE3C1C-0174-4E44-8FCE-2A87F63F4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596" y="1460736"/>
            <a:ext cx="2763693" cy="4109648"/>
          </a:xfrm>
          <a:prstGeom prst="rect">
            <a:avLst/>
          </a:prstGeom>
          <a:ln>
            <a:solidFill>
              <a:srgbClr val="CE256E"/>
            </a:solidFill>
          </a:ln>
        </p:spPr>
      </p:pic>
      <p:pic>
        <p:nvPicPr>
          <p:cNvPr id="52" name="Picture 2" descr="Recipes RStudio hex sticker adesivo - Stickers Devs">
            <a:extLst>
              <a:ext uri="{FF2B5EF4-FFF2-40B4-BE49-F238E27FC236}">
                <a16:creationId xmlns:a16="http://schemas.microsoft.com/office/drawing/2014/main" id="{6B52231F-79D0-4343-84EE-AFF272FA6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2243646" y="2156878"/>
            <a:ext cx="740854" cy="82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F7B8452D-7BD2-4A1A-8022-352F7E744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796" y="4724198"/>
            <a:ext cx="2578099" cy="705908"/>
          </a:xfrm>
          <a:prstGeom prst="rect">
            <a:avLst/>
          </a:prstGeom>
        </p:spPr>
      </p:pic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B88A410-6604-43D6-952B-737F15F08796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3481895" y="5077152"/>
            <a:ext cx="975805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64200B0-7DB3-4B67-B5ED-4F4F0744E882}"/>
              </a:ext>
            </a:extLst>
          </p:cNvPr>
          <p:cNvGrpSpPr>
            <a:grpSpLocks noChangeAspect="1"/>
          </p:cNvGrpSpPr>
          <p:nvPr/>
        </p:nvGrpSpPr>
        <p:grpSpPr>
          <a:xfrm>
            <a:off x="8353651" y="2215215"/>
            <a:ext cx="3253339" cy="4487355"/>
            <a:chOff x="2166846" y="-1728357"/>
            <a:chExt cx="6218576" cy="8577328"/>
          </a:xfrm>
        </p:grpSpPr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CC176A66-08F5-414E-AE42-A0F7A132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6846" y="-1728357"/>
              <a:ext cx="6202456" cy="68580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120AAB0E-45EC-4D5E-9F0C-533FABF01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09803" y="5069986"/>
              <a:ext cx="6175619" cy="1778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3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305800" y="1401978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E2B13FE-AC58-4B0C-DB50-43BE73C2B870}"/>
              </a:ext>
            </a:extLst>
          </p:cNvPr>
          <p:cNvGrpSpPr>
            <a:grpSpLocks noChangeAspect="1"/>
          </p:cNvGrpSpPr>
          <p:nvPr/>
        </p:nvGrpSpPr>
        <p:grpSpPr>
          <a:xfrm>
            <a:off x="8525205" y="2247900"/>
            <a:ext cx="3402187" cy="4401841"/>
            <a:chOff x="3802379" y="1400593"/>
            <a:chExt cx="3823716" cy="520713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AD804861-8651-8C78-277C-B1AC1E90A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4"/>
            <a:stretch/>
          </p:blipFill>
          <p:spPr>
            <a:xfrm>
              <a:off x="3802379" y="1400593"/>
              <a:ext cx="3823716" cy="420645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A341A0F9-BF1F-ED6A-CB7F-6DC43CDAC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00"/>
            <a:stretch/>
          </p:blipFill>
          <p:spPr>
            <a:xfrm>
              <a:off x="3802380" y="5602821"/>
              <a:ext cx="3816096" cy="1004910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7A57D-E351-7E74-DE2E-9DD4A64ADFBC}"/>
              </a:ext>
            </a:extLst>
          </p:cNvPr>
          <p:cNvSpPr txBox="1"/>
          <p:nvPr/>
        </p:nvSpPr>
        <p:spPr>
          <a:xfrm>
            <a:off x="1086013" y="1583321"/>
            <a:ext cx="5101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Pré-Processamento dos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959A28-4FEB-2CBF-D1E1-E3BE7A5CC03A}"/>
              </a:ext>
            </a:extLst>
          </p:cNvPr>
          <p:cNvSpPr txBox="1"/>
          <p:nvPr/>
        </p:nvSpPr>
        <p:spPr>
          <a:xfrm>
            <a:off x="249458" y="2684014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15ABBD-BBE8-8EEF-8FA5-EE0E0FAC8455}"/>
              </a:ext>
            </a:extLst>
          </p:cNvPr>
          <p:cNvSpPr txBox="1"/>
          <p:nvPr/>
        </p:nvSpPr>
        <p:spPr>
          <a:xfrm>
            <a:off x="1684712" y="2684014"/>
            <a:ext cx="108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A642716-2770-140A-21BF-B70165EA3333}"/>
              </a:ext>
            </a:extLst>
          </p:cNvPr>
          <p:cNvSpPr txBox="1"/>
          <p:nvPr/>
        </p:nvSpPr>
        <p:spPr>
          <a:xfrm>
            <a:off x="3141580" y="2684014"/>
            <a:ext cx="9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Valores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6D6CB0-4C11-D964-E494-BEAD271511C2}"/>
              </a:ext>
            </a:extLst>
          </p:cNvPr>
          <p:cNvSpPr txBox="1"/>
          <p:nvPr/>
        </p:nvSpPr>
        <p:spPr>
          <a:xfrm>
            <a:off x="4771732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 + Valores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184399-DC5B-009D-D1C7-BA67FD33A79A}"/>
              </a:ext>
            </a:extLst>
          </p:cNvPr>
          <p:cNvSpPr txBox="1"/>
          <p:nvPr/>
        </p:nvSpPr>
        <p:spPr>
          <a:xfrm>
            <a:off x="6502991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 + Valores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4BBD2C-82BD-36DF-591B-14889C39DC01}"/>
              </a:ext>
            </a:extLst>
          </p:cNvPr>
          <p:cNvSpPr txBox="1"/>
          <p:nvPr/>
        </p:nvSpPr>
        <p:spPr>
          <a:xfrm>
            <a:off x="249458" y="352152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Remover duplicadas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501F8-5CA5-A714-59F9-4DC71F2EE793}"/>
              </a:ext>
            </a:extLst>
          </p:cNvPr>
          <p:cNvSpPr txBox="1"/>
          <p:nvPr/>
        </p:nvSpPr>
        <p:spPr>
          <a:xfrm>
            <a:off x="249458" y="4354008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outliers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9A50D3-4296-F28A-1690-B44EE97BC3D4}"/>
              </a:ext>
            </a:extLst>
          </p:cNvPr>
          <p:cNvSpPr txBox="1"/>
          <p:nvPr/>
        </p:nvSpPr>
        <p:spPr>
          <a:xfrm>
            <a:off x="244879" y="5216490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Amostragem dos dados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7E8D74-22FC-76A7-76E8-986943C6353B}"/>
              </a:ext>
            </a:extLst>
          </p:cNvPr>
          <p:cNvSpPr txBox="1"/>
          <p:nvPr/>
        </p:nvSpPr>
        <p:spPr>
          <a:xfrm>
            <a:off x="1684713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Seleção de Variáveis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560A1C-AC2C-CB48-7725-C376DF4016BA}"/>
              </a:ext>
            </a:extLst>
          </p:cNvPr>
          <p:cNvSpPr txBox="1"/>
          <p:nvPr/>
        </p:nvSpPr>
        <p:spPr>
          <a:xfrm>
            <a:off x="1684712" y="4292809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Hot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Encoding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C0E48D-FF04-EC39-DA49-55B1D915CECE}"/>
              </a:ext>
            </a:extLst>
          </p:cNvPr>
          <p:cNvSpPr txBox="1"/>
          <p:nvPr/>
        </p:nvSpPr>
        <p:spPr>
          <a:xfrm>
            <a:off x="3170247" y="5216489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Transformação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8F225D-6D89-B35F-8393-C8481FE85E14}"/>
              </a:ext>
            </a:extLst>
          </p:cNvPr>
          <p:cNvSpPr txBox="1"/>
          <p:nvPr/>
        </p:nvSpPr>
        <p:spPr>
          <a:xfrm>
            <a:off x="3141580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Normalização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44D7D8-82A2-A8C5-03A0-18F14F144FCE}"/>
              </a:ext>
            </a:extLst>
          </p:cNvPr>
          <p:cNvSpPr txBox="1"/>
          <p:nvPr/>
        </p:nvSpPr>
        <p:spPr>
          <a:xfrm>
            <a:off x="3141580" y="4354008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valores faltantes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D80D66-1EED-EA10-D04B-6614E6E37E6B}"/>
              </a:ext>
            </a:extLst>
          </p:cNvPr>
          <p:cNvSpPr txBox="1"/>
          <p:nvPr/>
        </p:nvSpPr>
        <p:spPr>
          <a:xfrm>
            <a:off x="4771732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2376F13-68A5-FF0C-9B38-BF8ED4121052}"/>
              </a:ext>
            </a:extLst>
          </p:cNvPr>
          <p:cNvSpPr txBox="1"/>
          <p:nvPr/>
        </p:nvSpPr>
        <p:spPr>
          <a:xfrm>
            <a:off x="6502991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Agregar linhas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E0112-BDD0-3CD8-DB92-C5ED02F92320}"/>
              </a:ext>
            </a:extLst>
          </p:cNvPr>
          <p:cNvSpPr txBox="1"/>
          <p:nvPr/>
        </p:nvSpPr>
        <p:spPr>
          <a:xfrm>
            <a:off x="1684711" y="521648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correlação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F4CD9A-C88A-CF0B-8382-C085B8EC6957}"/>
              </a:ext>
            </a:extLst>
          </p:cNvPr>
          <p:cNvSpPr txBox="1"/>
          <p:nvPr/>
        </p:nvSpPr>
        <p:spPr>
          <a:xfrm>
            <a:off x="243249" y="6611779"/>
            <a:ext cx="57267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Baseado em: 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https://machinelearningmastery.com/framework-for-data-preparation-for-machine-learning/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C471937A-5788-361C-132F-37B2B20477F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78083" y="2014208"/>
            <a:ext cx="2958798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EF3F29CC-58A8-004D-ED2D-471558F4668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225256" y="2014208"/>
            <a:ext cx="141162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4670054-E7B3-CEDD-9640-D320A61BA8E4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36881" y="2014208"/>
            <a:ext cx="0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B2861A-B33F-41BD-1426-CDE38AA4E04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636881" y="2014208"/>
            <a:ext cx="1715876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291E738-A7E0-9B39-D73B-4BF38B49EC2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636881" y="2014208"/>
            <a:ext cx="344713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6D2C1833-0BD9-841C-2E6E-032764CDA35E}"/>
              </a:ext>
            </a:extLst>
          </p:cNvPr>
          <p:cNvCxnSpPr>
            <a:cxnSpLocks/>
          </p:cNvCxnSpPr>
          <p:nvPr/>
        </p:nvCxnSpPr>
        <p:spPr>
          <a:xfrm>
            <a:off x="5352757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5D18F8B-74FC-CED7-423B-3A5A16681511}"/>
              </a:ext>
            </a:extLst>
          </p:cNvPr>
          <p:cNvCxnSpPr>
            <a:cxnSpLocks/>
          </p:cNvCxnSpPr>
          <p:nvPr/>
        </p:nvCxnSpPr>
        <p:spPr>
          <a:xfrm>
            <a:off x="708401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D8F06007-A6DD-0C85-0A0A-F6115B6D6D2E}"/>
              </a:ext>
            </a:extLst>
          </p:cNvPr>
          <p:cNvCxnSpPr>
            <a:cxnSpLocks/>
          </p:cNvCxnSpPr>
          <p:nvPr/>
        </p:nvCxnSpPr>
        <p:spPr>
          <a:xfrm>
            <a:off x="363688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ABDA98CA-013E-EFB6-CB62-064F53D263FE}"/>
              </a:ext>
            </a:extLst>
          </p:cNvPr>
          <p:cNvCxnSpPr>
            <a:cxnSpLocks/>
          </p:cNvCxnSpPr>
          <p:nvPr/>
        </p:nvCxnSpPr>
        <p:spPr>
          <a:xfrm>
            <a:off x="222525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6BF5CAC-972C-3DB5-709A-841555BF258F}"/>
              </a:ext>
            </a:extLst>
          </p:cNvPr>
          <p:cNvCxnSpPr>
            <a:cxnSpLocks/>
          </p:cNvCxnSpPr>
          <p:nvPr/>
        </p:nvCxnSpPr>
        <p:spPr>
          <a:xfrm>
            <a:off x="68131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280452" y="1414678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57" y="1445401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315450" y="16573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315450" y="18859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4540214" y="4426612"/>
            <a:ext cx="3765585" cy="1648863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devem ter todas as variáveis em uma mesma escala para que a distância seja medida de forma apropriada.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48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RStudio sticker | RStudio swag">
            <a:extLst>
              <a:ext uri="{FF2B5EF4-FFF2-40B4-BE49-F238E27FC236}">
                <a16:creationId xmlns:a16="http://schemas.microsoft.com/office/drawing/2014/main" id="{806EF547-A66E-41CD-860F-136E2B4D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" b="97273" l="7576" r="92121">
                        <a14:foregroundMark x1="23030" y1="18030" x2="29242" y2="14394"/>
                        <a14:foregroundMark x1="32576" y1="12879" x2="49394" y2="4394"/>
                        <a14:foregroundMark x1="51970" y1="2576" x2="82121" y2="19091"/>
                        <a14:foregroundMark x1="7576" y1="45606" x2="7576" y2="52576"/>
                        <a14:foregroundMark x1="45303" y1="97424" x2="54242" y2="97424"/>
                        <a14:foregroundMark x1="60758" y1="93788" x2="81364" y2="81970"/>
                        <a14:foregroundMark x1="81364" y1="81970" x2="84697" y2="81212"/>
                        <a14:foregroundMark x1="91667" y1="67576" x2="92121" y2="52879"/>
                        <a14:foregroundMark x1="86970" y1="77879" x2="85000" y2="79697"/>
                        <a14:foregroundMark x1="87576" y1="76818" x2="86970" y2="76818"/>
                        <a14:foregroundMark x1="88333" y1="76061" x2="85000" y2="77576"/>
                        <a14:backgroundMark x1="51212" y1="9242" x2="51212" y2="9242"/>
                        <a14:backgroundMark x1="29242" y1="43333" x2="33939" y2="56667"/>
                        <a14:backgroundMark x1="35758" y1="46364" x2="31364" y2="56667"/>
                        <a14:backgroundMark x1="26212" y1="40455" x2="28788" y2="51061"/>
                        <a14:backgroundMark x1="33636" y1="47424" x2="56212" y2="53030"/>
                        <a14:backgroundMark x1="56212" y1="53030" x2="79545" y2="52879"/>
                        <a14:backgroundMark x1="46818" y1="50000" x2="85000" y2="51515"/>
                        <a14:backgroundMark x1="49848" y1="46364" x2="80455" y2="48485"/>
                        <a14:backgroundMark x1="80455" y1="48485" x2="45000" y2="73182"/>
                        <a14:backgroundMark x1="45000" y1="73182" x2="46061" y2="73939"/>
                        <a14:backgroundMark x1="69697" y1="67273" x2="50000" y2="63333"/>
                        <a14:backgroundMark x1="50000" y1="63333" x2="69848" y2="57121"/>
                        <a14:backgroundMark x1="69848" y1="57121" x2="46364" y2="24545"/>
                        <a14:backgroundMark x1="46364" y1="24545" x2="49697" y2="48939"/>
                        <a14:backgroundMark x1="49697" y1="48939" x2="76667" y2="61364"/>
                        <a14:backgroundMark x1="82121" y1="41515" x2="56515" y2="31061"/>
                        <a14:backgroundMark x1="56515" y1="31061" x2="40000" y2="17576"/>
                        <a14:backgroundMark x1="40000" y1="17576" x2="42879" y2="37121"/>
                        <a14:backgroundMark x1="42879" y1="37121" x2="51667" y2="36364"/>
                        <a14:backgroundMark x1="45758" y1="32727" x2="26364" y2="31970"/>
                        <a14:backgroundMark x1="26364" y1="31970" x2="51667" y2="37727"/>
                        <a14:backgroundMark x1="51667" y1="37727" x2="52424" y2="36364"/>
                        <a14:backgroundMark x1="44697" y1="59545" x2="43182" y2="59545"/>
                        <a14:backgroundMark x1="46818" y1="54394" x2="43182" y2="51061"/>
                        <a14:backgroundMark x1="50455" y1="58485" x2="33333" y2="71818"/>
                        <a14:backgroundMark x1="33333" y1="71818" x2="51212" y2="70152"/>
                        <a14:backgroundMark x1="53485" y1="75303" x2="66364" y2="68788"/>
                        <a14:backgroundMark x1="67727" y1="76515" x2="78788" y2="68030"/>
                        <a14:backgroundMark x1="82424" y1="63182" x2="83636" y2="49545"/>
                        <a14:backgroundMark x1="84394" y1="36818" x2="84091" y2="55909"/>
                        <a14:backgroundMark x1="84091" y1="55909" x2="75758" y2="75455"/>
                        <a14:backgroundMark x1="75758" y1="75455" x2="64545" y2="81667"/>
                        <a14:backgroundMark x1="54545" y1="80455" x2="39091" y2="80455"/>
                        <a14:backgroundMark x1="54545" y1="83485" x2="63030" y2="80909"/>
                        <a14:backgroundMark x1="56364" y1="86061" x2="37273" y2="86364"/>
                        <a14:backgroundMark x1="21818" y1="75000" x2="35758" y2="72424"/>
                        <a14:backgroundMark x1="21818" y1="65758" x2="42879" y2="64394"/>
                        <a14:backgroundMark x1="42879" y1="64394" x2="43485" y2="64394"/>
                        <a14:backgroundMark x1="14848" y1="69848" x2="17879" y2="63939"/>
                        <a14:backgroundMark x1="20000" y1="26515" x2="44697" y2="20152"/>
                        <a14:backgroundMark x1="60758" y1="19091" x2="81818" y2="31212"/>
                        <a14:backgroundMark x1="81818" y1="31212" x2="81818" y2="31212"/>
                        <a14:backgroundMark x1="66667" y1="27879" x2="65152" y2="26061"/>
                        <a14:backgroundMark x1="83939" y1="27576" x2="85758" y2="41212"/>
                        <a14:backgroundMark x1="86802" y1="81184" x2="86818" y2="82273"/>
                        <a14:backgroundMark x1="86515" y1="62121" x2="86697" y2="74188"/>
                        <a14:backgroundMark x1="86818" y1="82273" x2="87154" y2="81475"/>
                        <a14:backgroundMark x1="80303" y1="26818" x2="56061" y2="16212"/>
                        <a14:backgroundMark x1="51212" y1="16515" x2="68182" y2="16515"/>
                        <a14:backgroundMark x1="57879" y1="14697" x2="44242" y2="16970"/>
                        <a14:backgroundMark x1="45758" y1="14394" x2="34697" y2="17576"/>
                        <a14:backgroundMark x1="33182" y1="23485" x2="21061" y2="23939"/>
                        <a14:backgroundMark x1="21818" y1="25758" x2="17424" y2="38636"/>
                        <a14:backgroundMark x1="14848" y1="30455" x2="11970" y2="44545"/>
                        <a14:backgroundMark x1="50909" y1="93788" x2="65152" y2="8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57" y="3933517"/>
            <a:ext cx="2415981" cy="241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Dados </a:t>
            </a:r>
            <a:r>
              <a:rPr lang="en-US" dirty="0" err="1"/>
              <a:t>faltantes</a:t>
            </a:r>
            <a:r>
              <a:rPr lang="en-US" dirty="0"/>
              <a:t> (dados missing / NA)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290619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Deletar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20" y="2527909"/>
            <a:ext cx="1466102" cy="16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idyverse | RStudio swag">
            <a:extLst>
              <a:ext uri="{FF2B5EF4-FFF2-40B4-BE49-F238E27FC236}">
                <a16:creationId xmlns:a16="http://schemas.microsoft.com/office/drawing/2014/main" id="{26C6742F-7660-4FBB-8BEB-2A7E5BAD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963" y="1281431"/>
            <a:ext cx="1694915" cy="16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r>
              <a:rPr lang="en-US" dirty="0"/>
              <a:t> de Dados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7161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dy Statistical Inference • infer">
            <a:extLst>
              <a:ext uri="{FF2B5EF4-FFF2-40B4-BE49-F238E27FC236}">
                <a16:creationId xmlns:a16="http://schemas.microsoft.com/office/drawing/2014/main" id="{EEFFF08C-2534-4FF6-A3D4-46ED09D2A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7067522" y="2522964"/>
            <a:ext cx="3239016" cy="36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68B5EB9-C8A6-422E-AD79-7AE16F8ACB19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78" y="2690765"/>
            <a:ext cx="3320500" cy="3288086"/>
            <a:chOff x="9615333" y="4336560"/>
            <a:chExt cx="2185807" cy="2164471"/>
          </a:xfrm>
        </p:grpSpPr>
        <p:pic>
          <p:nvPicPr>
            <p:cNvPr id="7" name="Picture 2" descr="RStudio sticker | RStudio swag">
              <a:extLst>
                <a:ext uri="{FF2B5EF4-FFF2-40B4-BE49-F238E27FC236}">
                  <a16:creationId xmlns:a16="http://schemas.microsoft.com/office/drawing/2014/main" id="{0196723E-0395-43B8-991B-E2BBD8DFC6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257DE46-17C6-4A63-B00E-4766E938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A5367C45-0263-479F-AB5D-95E24322B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9560074" y="4242591"/>
            <a:ext cx="1152000" cy="12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A9254C3-8FD3-4C10-AA52-6B7FE446D415}"/>
              </a:ext>
            </a:extLst>
          </p:cNvPr>
          <p:cNvGrpSpPr>
            <a:grpSpLocks noChangeAspect="1"/>
          </p:cNvGrpSpPr>
          <p:nvPr/>
        </p:nvGrpSpPr>
        <p:grpSpPr>
          <a:xfrm>
            <a:off x="8571400" y="4284138"/>
            <a:ext cx="1188000" cy="1176403"/>
            <a:chOff x="9615333" y="4336560"/>
            <a:chExt cx="2185807" cy="2164471"/>
          </a:xfrm>
        </p:grpSpPr>
        <p:pic>
          <p:nvPicPr>
            <p:cNvPr id="39" name="Picture 2" descr="RStudio sticker | RStudio swag">
              <a:extLst>
                <a:ext uri="{FF2B5EF4-FFF2-40B4-BE49-F238E27FC236}">
                  <a16:creationId xmlns:a16="http://schemas.microsoft.com/office/drawing/2014/main" id="{D15099DE-31F3-4DEB-B37E-A370B3FC9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17E2AFE-87A9-4828-B654-5EDDD3A3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7BC8AEC-A271-4CF8-A9BA-A243AF389A3E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35147</TotalTime>
  <Words>7823</Words>
  <Application>Microsoft Office PowerPoint</Application>
  <PresentationFormat>Widescreen</PresentationFormat>
  <Paragraphs>1382</Paragraphs>
  <Slides>144</Slides>
  <Notes>132</Notes>
  <HiddenSlides>42</HiddenSlides>
  <MMClips>1</MMClips>
  <ScaleCrop>false</ScaleCrop>
  <HeadingPairs>
    <vt:vector size="6" baseType="variant">
      <vt:variant>
        <vt:lpstr>Fontes usadas</vt:lpstr>
      </vt:variant>
      <vt:variant>
        <vt:i4>22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144</vt:i4>
      </vt:variant>
    </vt:vector>
  </HeadingPairs>
  <TitlesOfParts>
    <vt:vector size="182" baseType="lpstr">
      <vt:lpstr>-apple-system</vt:lpstr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Organização e  pré-requisitos do curso</vt:lpstr>
      <vt:lpstr>Sobre os conteúdos que serão abordados</vt:lpstr>
      <vt:lpstr>Sobre os conteúdos que serão abordados</vt:lpstr>
      <vt:lpstr>Sobre os conteúdos que serão abordados</vt:lpstr>
      <vt:lpstr>Sobre os scripts (códigos) e pré-requisitos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Gramática dos Gráficos</vt:lpstr>
      <vt:lpstr>Geometrias: Qual gráfico escolher?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possíveis de pré processamento</vt:lpstr>
      <vt:lpstr>Cenários para pré-processamento</vt:lpstr>
      <vt:lpstr>recipes:: dataprep para modelagem</vt:lpstr>
      <vt:lpstr>Dataprep para modelagem</vt:lpstr>
      <vt:lpstr>Dados faltantes (dados missing / NA)</vt:lpstr>
      <vt:lpstr>Dataprep – Codificações (enconding )</vt:lpstr>
      <vt:lpstr>Dataprep – Padronizações </vt:lpstr>
      <vt:lpstr>Glossário</vt:lpstr>
      <vt:lpstr>Feature Engineering</vt:lpstr>
      <vt:lpstr>Feature Engineering </vt:lpstr>
      <vt:lpstr> </vt:lpstr>
      <vt:lpstr>Apresentação do PowerPoint</vt:lpstr>
      <vt:lpstr> </vt:lpstr>
      <vt:lpstr> </vt:lpstr>
      <vt:lpstr>Alguns objetivos de modelagem</vt:lpstr>
      <vt:lpstr>Machine Learning Clássico</vt:lpstr>
      <vt:lpstr>ML – Aprendizado Supervisionado</vt:lpstr>
      <vt:lpstr>ML – Aprendizado não supervisionado</vt:lpstr>
      <vt:lpstr>Experimentação e Inferência Causal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  <vt:lpstr>Apresentação do PowerPoint</vt:lpstr>
      <vt:lpstr>Apresentação do PowerPoint</vt:lpstr>
      <vt:lpstr>Apresentação do PowerPoint</vt:lpstr>
      <vt:lpstr>…</vt:lpstr>
      <vt:lpstr>Dataprep para modelagem</vt:lpstr>
      <vt:lpstr>Tipos de modelagem/ Mapa mental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183</cp:revision>
  <dcterms:modified xsi:type="dcterms:W3CDTF">2022-10-22T12:33:18Z</dcterms:modified>
</cp:coreProperties>
</file>